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30"/>
  </p:notesMasterIdLst>
  <p:sldIdLst>
    <p:sldId id="277" r:id="rId4"/>
    <p:sldId id="257" r:id="rId5"/>
    <p:sldId id="282" r:id="rId6"/>
    <p:sldId id="2076138756" r:id="rId7"/>
    <p:sldId id="2076138743" r:id="rId8"/>
    <p:sldId id="295" r:id="rId9"/>
    <p:sldId id="2076138731" r:id="rId10"/>
    <p:sldId id="284" r:id="rId11"/>
    <p:sldId id="258" r:id="rId12"/>
    <p:sldId id="2076138737" r:id="rId13"/>
    <p:sldId id="2145706096" r:id="rId14"/>
    <p:sldId id="2076138738" r:id="rId15"/>
    <p:sldId id="2145706097" r:id="rId16"/>
    <p:sldId id="263" r:id="rId17"/>
    <p:sldId id="264" r:id="rId18"/>
    <p:sldId id="265" r:id="rId19"/>
    <p:sldId id="266" r:id="rId20"/>
    <p:sldId id="267" r:id="rId21"/>
    <p:sldId id="268" r:id="rId22"/>
    <p:sldId id="275" r:id="rId23"/>
    <p:sldId id="276" r:id="rId24"/>
    <p:sldId id="269" r:id="rId25"/>
    <p:sldId id="270" r:id="rId26"/>
    <p:sldId id="271" r:id="rId27"/>
    <p:sldId id="272" r:id="rId28"/>
    <p:sldId id="273"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onsolas" panose="020B0609020204030204" pitchFamily="49"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8D03F-419E-4BC5-9CF0-05FB7102F175}" v="46" dt="2021-11-07T06:02:31.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26" y="16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88C8D03F-419E-4BC5-9CF0-05FB7102F175}"/>
    <pc:docChg chg="undo custSel addSld delSld modSld sldOrd">
      <pc:chgData name="Daniel Roth" userId="02261a5d-b764-49c2-b6b6-041bd43f80dd" providerId="ADAL" clId="{88C8D03F-419E-4BC5-9CF0-05FB7102F175}" dt="2021-11-07T06:22:19.069" v="1005"/>
      <pc:docMkLst>
        <pc:docMk/>
      </pc:docMkLst>
      <pc:sldChg chg="modSp mod">
        <pc:chgData name="Daniel Roth" userId="02261a5d-b764-49c2-b6b6-041bd43f80dd" providerId="ADAL" clId="{88C8D03F-419E-4BC5-9CF0-05FB7102F175}" dt="2021-11-07T06:03:35.519" v="910" actId="20577"/>
        <pc:sldMkLst>
          <pc:docMk/>
          <pc:sldMk cId="3852120625" sldId="257"/>
        </pc:sldMkLst>
        <pc:spChg chg="mod">
          <ac:chgData name="Daniel Roth" userId="02261a5d-b764-49c2-b6b6-041bd43f80dd" providerId="ADAL" clId="{88C8D03F-419E-4BC5-9CF0-05FB7102F175}" dt="2021-11-07T06:03:35.519" v="910" actId="20577"/>
          <ac:spMkLst>
            <pc:docMk/>
            <pc:sldMk cId="3852120625" sldId="257"/>
            <ac:spMk id="2" creationId="{096FE8AF-C54E-8B47-969A-459B511062AA}"/>
          </ac:spMkLst>
        </pc:spChg>
        <pc:spChg chg="mod">
          <ac:chgData name="Daniel Roth" userId="02261a5d-b764-49c2-b6b6-041bd43f80dd" providerId="ADAL" clId="{88C8D03F-419E-4BC5-9CF0-05FB7102F175}" dt="2021-11-07T04:49:50.190" v="62" actId="20577"/>
          <ac:spMkLst>
            <pc:docMk/>
            <pc:sldMk cId="3852120625" sldId="257"/>
            <ac:spMk id="3" creationId="{0783A175-10B8-0B47-A3ED-FDEB68569CA0}"/>
          </ac:spMkLst>
        </pc:spChg>
      </pc:sldChg>
      <pc:sldChg chg="modSp add del mod ord">
        <pc:chgData name="Daniel Roth" userId="02261a5d-b764-49c2-b6b6-041bd43f80dd" providerId="ADAL" clId="{88C8D03F-419E-4BC5-9CF0-05FB7102F175}" dt="2021-11-07T06:22:19.069" v="1005"/>
        <pc:sldMkLst>
          <pc:docMk/>
          <pc:sldMk cId="3351983227" sldId="258"/>
        </pc:sldMkLst>
        <pc:spChg chg="mod">
          <ac:chgData name="Daniel Roth" userId="02261a5d-b764-49c2-b6b6-041bd43f80dd" providerId="ADAL" clId="{88C8D03F-419E-4BC5-9CF0-05FB7102F175}" dt="2021-11-07T06:06:06.594" v="1001" actId="6549"/>
          <ac:spMkLst>
            <pc:docMk/>
            <pc:sldMk cId="3351983227" sldId="258"/>
            <ac:spMk id="4" creationId="{CADD991E-767D-FE4B-82AD-96DD0E4D1BDA}"/>
          </ac:spMkLst>
        </pc:spChg>
        <pc:spChg chg="mod">
          <ac:chgData name="Daniel Roth" userId="02261a5d-b764-49c2-b6b6-041bd43f80dd" providerId="ADAL" clId="{88C8D03F-419E-4BC5-9CF0-05FB7102F175}" dt="2021-11-07T06:05:54.911" v="981" actId="6549"/>
          <ac:spMkLst>
            <pc:docMk/>
            <pc:sldMk cId="3351983227" sldId="258"/>
            <ac:spMk id="5" creationId="{187A8007-73D4-B541-917C-A5A47C426617}"/>
          </ac:spMkLst>
        </pc:spChg>
      </pc:sldChg>
      <pc:sldChg chg="del">
        <pc:chgData name="Daniel Roth" userId="02261a5d-b764-49c2-b6b6-041bd43f80dd" providerId="ADAL" clId="{88C8D03F-419E-4BC5-9CF0-05FB7102F175}" dt="2021-11-07T05:20:52.423" v="170" actId="47"/>
        <pc:sldMkLst>
          <pc:docMk/>
          <pc:sldMk cId="1561872712" sldId="259"/>
        </pc:sldMkLst>
      </pc:sldChg>
      <pc:sldChg chg="del">
        <pc:chgData name="Daniel Roth" userId="02261a5d-b764-49c2-b6b6-041bd43f80dd" providerId="ADAL" clId="{88C8D03F-419E-4BC5-9CF0-05FB7102F175}" dt="2021-11-07T05:20:52.423" v="170" actId="47"/>
        <pc:sldMkLst>
          <pc:docMk/>
          <pc:sldMk cId="1108877457" sldId="260"/>
        </pc:sldMkLst>
      </pc:sldChg>
      <pc:sldChg chg="del">
        <pc:chgData name="Daniel Roth" userId="02261a5d-b764-49c2-b6b6-041bd43f80dd" providerId="ADAL" clId="{88C8D03F-419E-4BC5-9CF0-05FB7102F175}" dt="2021-11-07T05:20:52.423" v="170" actId="47"/>
        <pc:sldMkLst>
          <pc:docMk/>
          <pc:sldMk cId="2668488753" sldId="261"/>
        </pc:sldMkLst>
      </pc:sldChg>
      <pc:sldChg chg="del">
        <pc:chgData name="Daniel Roth" userId="02261a5d-b764-49c2-b6b6-041bd43f80dd" providerId="ADAL" clId="{88C8D03F-419E-4BC5-9CF0-05FB7102F175}" dt="2021-11-07T05:20:52.423" v="170" actId="47"/>
        <pc:sldMkLst>
          <pc:docMk/>
          <pc:sldMk cId="4113657981" sldId="262"/>
        </pc:sldMkLst>
      </pc:sldChg>
      <pc:sldChg chg="mod modShow">
        <pc:chgData name="Daniel Roth" userId="02261a5d-b764-49c2-b6b6-041bd43f80dd" providerId="ADAL" clId="{88C8D03F-419E-4BC5-9CF0-05FB7102F175}" dt="2021-11-07T05:21:01.207" v="171" actId="729"/>
        <pc:sldMkLst>
          <pc:docMk/>
          <pc:sldMk cId="1281430713" sldId="264"/>
        </pc:sldMkLst>
      </pc:sldChg>
      <pc:sldChg chg="mod modShow">
        <pc:chgData name="Daniel Roth" userId="02261a5d-b764-49c2-b6b6-041bd43f80dd" providerId="ADAL" clId="{88C8D03F-419E-4BC5-9CF0-05FB7102F175}" dt="2021-11-07T05:21:01.207" v="171" actId="729"/>
        <pc:sldMkLst>
          <pc:docMk/>
          <pc:sldMk cId="2700942184" sldId="265"/>
        </pc:sldMkLst>
      </pc:sldChg>
      <pc:sldChg chg="mod modShow">
        <pc:chgData name="Daniel Roth" userId="02261a5d-b764-49c2-b6b6-041bd43f80dd" providerId="ADAL" clId="{88C8D03F-419E-4BC5-9CF0-05FB7102F175}" dt="2021-11-07T05:21:01.207" v="171" actId="729"/>
        <pc:sldMkLst>
          <pc:docMk/>
          <pc:sldMk cId="714984656" sldId="266"/>
        </pc:sldMkLst>
      </pc:sldChg>
      <pc:sldChg chg="mod modShow">
        <pc:chgData name="Daniel Roth" userId="02261a5d-b764-49c2-b6b6-041bd43f80dd" providerId="ADAL" clId="{88C8D03F-419E-4BC5-9CF0-05FB7102F175}" dt="2021-11-07T05:21:01.207" v="171" actId="729"/>
        <pc:sldMkLst>
          <pc:docMk/>
          <pc:sldMk cId="2762594509" sldId="267"/>
        </pc:sldMkLst>
      </pc:sldChg>
      <pc:sldChg chg="mod modShow">
        <pc:chgData name="Daniel Roth" userId="02261a5d-b764-49c2-b6b6-041bd43f80dd" providerId="ADAL" clId="{88C8D03F-419E-4BC5-9CF0-05FB7102F175}" dt="2021-11-07T05:21:01.207" v="171" actId="729"/>
        <pc:sldMkLst>
          <pc:docMk/>
          <pc:sldMk cId="1716267179" sldId="268"/>
        </pc:sldMkLst>
      </pc:sldChg>
      <pc:sldChg chg="mod modShow">
        <pc:chgData name="Daniel Roth" userId="02261a5d-b764-49c2-b6b6-041bd43f80dd" providerId="ADAL" clId="{88C8D03F-419E-4BC5-9CF0-05FB7102F175}" dt="2021-11-07T05:21:01.207" v="171" actId="729"/>
        <pc:sldMkLst>
          <pc:docMk/>
          <pc:sldMk cId="767973781" sldId="269"/>
        </pc:sldMkLst>
      </pc:sldChg>
      <pc:sldChg chg="mod modShow">
        <pc:chgData name="Daniel Roth" userId="02261a5d-b764-49c2-b6b6-041bd43f80dd" providerId="ADAL" clId="{88C8D03F-419E-4BC5-9CF0-05FB7102F175}" dt="2021-11-07T05:21:01.207" v="171" actId="729"/>
        <pc:sldMkLst>
          <pc:docMk/>
          <pc:sldMk cId="1795166905" sldId="270"/>
        </pc:sldMkLst>
      </pc:sldChg>
      <pc:sldChg chg="mod modShow">
        <pc:chgData name="Daniel Roth" userId="02261a5d-b764-49c2-b6b6-041bd43f80dd" providerId="ADAL" clId="{88C8D03F-419E-4BC5-9CF0-05FB7102F175}" dt="2021-11-07T05:21:01.207" v="171" actId="729"/>
        <pc:sldMkLst>
          <pc:docMk/>
          <pc:sldMk cId="1552505949" sldId="271"/>
        </pc:sldMkLst>
      </pc:sldChg>
      <pc:sldChg chg="mod modShow">
        <pc:chgData name="Daniel Roth" userId="02261a5d-b764-49c2-b6b6-041bd43f80dd" providerId="ADAL" clId="{88C8D03F-419E-4BC5-9CF0-05FB7102F175}" dt="2021-11-07T05:21:05.872" v="172" actId="729"/>
        <pc:sldMkLst>
          <pc:docMk/>
          <pc:sldMk cId="3387637562" sldId="272"/>
        </pc:sldMkLst>
      </pc:sldChg>
      <pc:sldChg chg="mod modShow">
        <pc:chgData name="Daniel Roth" userId="02261a5d-b764-49c2-b6b6-041bd43f80dd" providerId="ADAL" clId="{88C8D03F-419E-4BC5-9CF0-05FB7102F175}" dt="2021-11-07T05:21:05.872" v="172" actId="729"/>
        <pc:sldMkLst>
          <pc:docMk/>
          <pc:sldMk cId="2402201920" sldId="273"/>
        </pc:sldMkLst>
      </pc:sldChg>
      <pc:sldChg chg="mod modShow">
        <pc:chgData name="Daniel Roth" userId="02261a5d-b764-49c2-b6b6-041bd43f80dd" providerId="ADAL" clId="{88C8D03F-419E-4BC5-9CF0-05FB7102F175}" dt="2021-11-07T05:21:01.207" v="171" actId="729"/>
        <pc:sldMkLst>
          <pc:docMk/>
          <pc:sldMk cId="2191142605" sldId="275"/>
        </pc:sldMkLst>
      </pc:sldChg>
      <pc:sldChg chg="mod modShow">
        <pc:chgData name="Daniel Roth" userId="02261a5d-b764-49c2-b6b6-041bd43f80dd" providerId="ADAL" clId="{88C8D03F-419E-4BC5-9CF0-05FB7102F175}" dt="2021-11-07T05:21:01.207" v="171" actId="729"/>
        <pc:sldMkLst>
          <pc:docMk/>
          <pc:sldMk cId="650461553" sldId="276"/>
        </pc:sldMkLst>
      </pc:sldChg>
      <pc:sldChg chg="modSp add del mod">
        <pc:chgData name="Daniel Roth" userId="02261a5d-b764-49c2-b6b6-041bd43f80dd" providerId="ADAL" clId="{88C8D03F-419E-4BC5-9CF0-05FB7102F175}" dt="2021-11-07T05:49:52.281" v="853" actId="47"/>
        <pc:sldMkLst>
          <pc:docMk/>
          <pc:sldMk cId="4281259305" sldId="278"/>
        </pc:sldMkLst>
        <pc:spChg chg="mod">
          <ac:chgData name="Daniel Roth" userId="02261a5d-b764-49c2-b6b6-041bd43f80dd" providerId="ADAL" clId="{88C8D03F-419E-4BC5-9CF0-05FB7102F175}" dt="2021-11-07T05:42:48.131" v="562" actId="404"/>
          <ac:spMkLst>
            <pc:docMk/>
            <pc:sldMk cId="4281259305" sldId="278"/>
            <ac:spMk id="2" creationId="{01D58867-01C5-44F5-AB46-41D1569F97A9}"/>
          </ac:spMkLst>
        </pc:spChg>
        <pc:graphicFrameChg chg="mod modGraphic">
          <ac:chgData name="Daniel Roth" userId="02261a5d-b764-49c2-b6b6-041bd43f80dd" providerId="ADAL" clId="{88C8D03F-419E-4BC5-9CF0-05FB7102F175}" dt="2021-11-07T05:47:57.029" v="786" actId="14734"/>
          <ac:graphicFrameMkLst>
            <pc:docMk/>
            <pc:sldMk cId="4281259305" sldId="278"/>
            <ac:graphicFrameMk id="6" creationId="{30506F7B-18C7-4822-965C-B2D52DE8E790}"/>
          </ac:graphicFrameMkLst>
        </pc:graphicFrameChg>
      </pc:sldChg>
      <pc:sldChg chg="add del">
        <pc:chgData name="Daniel Roth" userId="02261a5d-b764-49c2-b6b6-041bd43f80dd" providerId="ADAL" clId="{88C8D03F-419E-4BC5-9CF0-05FB7102F175}" dt="2021-11-07T04:53:52.090" v="65"/>
        <pc:sldMkLst>
          <pc:docMk/>
          <pc:sldMk cId="3658781096" sldId="282"/>
        </pc:sldMkLst>
      </pc:sldChg>
      <pc:sldChg chg="modSp add mod">
        <pc:chgData name="Daniel Roth" userId="02261a5d-b764-49c2-b6b6-041bd43f80dd" providerId="ADAL" clId="{88C8D03F-419E-4BC5-9CF0-05FB7102F175}" dt="2021-11-07T06:21:27.300" v="1003" actId="20577"/>
        <pc:sldMkLst>
          <pc:docMk/>
          <pc:sldMk cId="3076048092" sldId="284"/>
        </pc:sldMkLst>
        <pc:spChg chg="mod">
          <ac:chgData name="Daniel Roth" userId="02261a5d-b764-49c2-b6b6-041bd43f80dd" providerId="ADAL" clId="{88C8D03F-419E-4BC5-9CF0-05FB7102F175}" dt="2021-11-07T05:20:28.138" v="169" actId="20577"/>
          <ac:spMkLst>
            <pc:docMk/>
            <pc:sldMk cId="3076048092" sldId="284"/>
            <ac:spMk id="2" creationId="{2063E896-DA6B-41C5-BA01-2F84130670F5}"/>
          </ac:spMkLst>
        </pc:spChg>
        <pc:spChg chg="mod">
          <ac:chgData name="Daniel Roth" userId="02261a5d-b764-49c2-b6b6-041bd43f80dd" providerId="ADAL" clId="{88C8D03F-419E-4BC5-9CF0-05FB7102F175}" dt="2021-11-07T06:21:27.300" v="1003" actId="20577"/>
          <ac:spMkLst>
            <pc:docMk/>
            <pc:sldMk cId="3076048092" sldId="284"/>
            <ac:spMk id="3" creationId="{10380144-696D-4DA2-8C35-5151C85D520A}"/>
          </ac:spMkLst>
        </pc:spChg>
      </pc:sldChg>
      <pc:sldChg chg="modSp add del mod">
        <pc:chgData name="Daniel Roth" userId="02261a5d-b764-49c2-b6b6-041bd43f80dd" providerId="ADAL" clId="{88C8D03F-419E-4BC5-9CF0-05FB7102F175}" dt="2021-11-07T05:30:20.731" v="254" actId="20577"/>
        <pc:sldMkLst>
          <pc:docMk/>
          <pc:sldMk cId="334324645" sldId="295"/>
        </pc:sldMkLst>
        <pc:spChg chg="mod">
          <ac:chgData name="Daniel Roth" userId="02261a5d-b764-49c2-b6b6-041bd43f80dd" providerId="ADAL" clId="{88C8D03F-419E-4BC5-9CF0-05FB7102F175}" dt="2021-11-07T05:30:20.731" v="254" actId="20577"/>
          <ac:spMkLst>
            <pc:docMk/>
            <pc:sldMk cId="334324645" sldId="295"/>
            <ac:spMk id="2" creationId="{3E3969C2-C33F-4CA6-892B-58E9C5D4EDF0}"/>
          </ac:spMkLst>
        </pc:spChg>
        <pc:spChg chg="mod">
          <ac:chgData name="Daniel Roth" userId="02261a5d-b764-49c2-b6b6-041bd43f80dd" providerId="ADAL" clId="{88C8D03F-419E-4BC5-9CF0-05FB7102F175}" dt="2021-11-07T05:17:03.108" v="146" actId="14100"/>
          <ac:spMkLst>
            <pc:docMk/>
            <pc:sldMk cId="334324645" sldId="295"/>
            <ac:spMk id="3" creationId="{EC5F1973-7F62-44A1-9DCB-2F66A17C3387}"/>
          </ac:spMkLst>
        </pc:spChg>
        <pc:graphicFrameChg chg="mod">
          <ac:chgData name="Daniel Roth" userId="02261a5d-b764-49c2-b6b6-041bd43f80dd" providerId="ADAL" clId="{88C8D03F-419E-4BC5-9CF0-05FB7102F175}" dt="2021-11-07T05:17:09.613" v="147" actId="14100"/>
          <ac:graphicFrameMkLst>
            <pc:docMk/>
            <pc:sldMk cId="334324645" sldId="295"/>
            <ac:graphicFrameMk id="7" creationId="{6EC177C6-2B04-48B8-95BA-522B5B60AD59}"/>
          </ac:graphicFrameMkLst>
        </pc:graphicFrameChg>
      </pc:sldChg>
      <pc:sldChg chg="modSp add mod">
        <pc:chgData name="Daniel Roth" userId="02261a5d-b764-49c2-b6b6-041bd43f80dd" providerId="ADAL" clId="{88C8D03F-419E-4BC5-9CF0-05FB7102F175}" dt="2021-11-07T05:31:32.824" v="288" actId="20577"/>
        <pc:sldMkLst>
          <pc:docMk/>
          <pc:sldMk cId="909278074" sldId="2076138731"/>
        </pc:sldMkLst>
        <pc:spChg chg="mod">
          <ac:chgData name="Daniel Roth" userId="02261a5d-b764-49c2-b6b6-041bd43f80dd" providerId="ADAL" clId="{88C8D03F-419E-4BC5-9CF0-05FB7102F175}" dt="2021-11-07T05:31:32.824" v="288" actId="20577"/>
          <ac:spMkLst>
            <pc:docMk/>
            <pc:sldMk cId="909278074" sldId="2076138731"/>
            <ac:spMk id="3" creationId="{3940622F-4E62-432D-87AB-2AE0AD0514CD}"/>
          </ac:spMkLst>
        </pc:spChg>
        <pc:spChg chg="mod">
          <ac:chgData name="Daniel Roth" userId="02261a5d-b764-49c2-b6b6-041bd43f80dd" providerId="ADAL" clId="{88C8D03F-419E-4BC5-9CF0-05FB7102F175}" dt="2021-11-07T05:19:55.580" v="153" actId="20577"/>
          <ac:spMkLst>
            <pc:docMk/>
            <pc:sldMk cId="909278074" sldId="2076138731"/>
            <ac:spMk id="4" creationId="{01CC5A41-63AF-4409-9E4C-A1CAE777D0D5}"/>
          </ac:spMkLst>
        </pc:spChg>
      </pc:sldChg>
      <pc:sldChg chg="add">
        <pc:chgData name="Daniel Roth" userId="02261a5d-b764-49c2-b6b6-041bd43f80dd" providerId="ADAL" clId="{88C8D03F-419E-4BC5-9CF0-05FB7102F175}" dt="2021-11-07T05:32:49.762" v="293"/>
        <pc:sldMkLst>
          <pc:docMk/>
          <pc:sldMk cId="1579479887" sldId="2076138737"/>
        </pc:sldMkLst>
      </pc:sldChg>
      <pc:sldChg chg="add">
        <pc:chgData name="Daniel Roth" userId="02261a5d-b764-49c2-b6b6-041bd43f80dd" providerId="ADAL" clId="{88C8D03F-419E-4BC5-9CF0-05FB7102F175}" dt="2021-11-07T05:33:17.601" v="294"/>
        <pc:sldMkLst>
          <pc:docMk/>
          <pc:sldMk cId="2836042688" sldId="2076138738"/>
        </pc:sldMkLst>
      </pc:sldChg>
      <pc:sldChg chg="add">
        <pc:chgData name="Daniel Roth" userId="02261a5d-b764-49c2-b6b6-041bd43f80dd" providerId="ADAL" clId="{88C8D03F-419E-4BC5-9CF0-05FB7102F175}" dt="2021-11-07T05:24:57.469" v="241"/>
        <pc:sldMkLst>
          <pc:docMk/>
          <pc:sldMk cId="531744087" sldId="2076138743"/>
        </pc:sldMkLst>
      </pc:sldChg>
      <pc:sldChg chg="add del">
        <pc:chgData name="Daniel Roth" userId="02261a5d-b764-49c2-b6b6-041bd43f80dd" providerId="ADAL" clId="{88C8D03F-419E-4BC5-9CF0-05FB7102F175}" dt="2021-11-07T05:20:18.433" v="154" actId="47"/>
        <pc:sldMkLst>
          <pc:docMk/>
          <pc:sldMk cId="3681828692" sldId="2076138745"/>
        </pc:sldMkLst>
      </pc:sldChg>
      <pc:sldChg chg="modSp add del mod">
        <pc:chgData name="Daniel Roth" userId="02261a5d-b764-49c2-b6b6-041bd43f80dd" providerId="ADAL" clId="{88C8D03F-419E-4BC5-9CF0-05FB7102F175}" dt="2021-11-07T05:24:17.508" v="240"/>
        <pc:sldMkLst>
          <pc:docMk/>
          <pc:sldMk cId="1365138321" sldId="2076138756"/>
        </pc:sldMkLst>
        <pc:spChg chg="mod">
          <ac:chgData name="Daniel Roth" userId="02261a5d-b764-49c2-b6b6-041bd43f80dd" providerId="ADAL" clId="{88C8D03F-419E-4BC5-9CF0-05FB7102F175}" dt="2021-11-07T05:24:17.508" v="240"/>
          <ac:spMkLst>
            <pc:docMk/>
            <pc:sldMk cId="1365138321" sldId="2076138756"/>
            <ac:spMk id="3" creationId="{35FF18E0-2213-413D-8519-CA917839D4BD}"/>
          </ac:spMkLst>
        </pc:spChg>
      </pc:sldChg>
      <pc:sldChg chg="add del">
        <pc:chgData name="Daniel Roth" userId="02261a5d-b764-49c2-b6b6-041bd43f80dd" providerId="ADAL" clId="{88C8D03F-419E-4BC5-9CF0-05FB7102F175}" dt="2021-11-07T05:33:39.176" v="295" actId="47"/>
        <pc:sldMkLst>
          <pc:docMk/>
          <pc:sldMk cId="43577825" sldId="2076138757"/>
        </pc:sldMkLst>
      </pc:sldChg>
      <pc:sldChg chg="add del">
        <pc:chgData name="Daniel Roth" userId="02261a5d-b764-49c2-b6b6-041bd43f80dd" providerId="ADAL" clId="{88C8D03F-419E-4BC5-9CF0-05FB7102F175}" dt="2021-11-07T05:32:42.575" v="292"/>
        <pc:sldMkLst>
          <pc:docMk/>
          <pc:sldMk cId="228840276" sldId="2076138758"/>
        </pc:sldMkLst>
      </pc:sldChg>
      <pc:sldChg chg="add del">
        <pc:chgData name="Daniel Roth" userId="02261a5d-b764-49c2-b6b6-041bd43f80dd" providerId="ADAL" clId="{88C8D03F-419E-4BC5-9CF0-05FB7102F175}" dt="2021-11-07T05:32:23.574" v="290"/>
        <pc:sldMkLst>
          <pc:docMk/>
          <pc:sldMk cId="942237261" sldId="2076138758"/>
        </pc:sldMkLst>
      </pc:sldChg>
      <pc:sldChg chg="modSp add mod">
        <pc:chgData name="Daniel Roth" userId="02261a5d-b764-49c2-b6b6-041bd43f80dd" providerId="ADAL" clId="{88C8D03F-419E-4BC5-9CF0-05FB7102F175}" dt="2021-11-07T06:04:48.481" v="946" actId="20577"/>
        <pc:sldMkLst>
          <pc:docMk/>
          <pc:sldMk cId="3240902454" sldId="2145706096"/>
        </pc:sldMkLst>
        <pc:spChg chg="mod">
          <ac:chgData name="Daniel Roth" userId="02261a5d-b764-49c2-b6b6-041bd43f80dd" providerId="ADAL" clId="{88C8D03F-419E-4BC5-9CF0-05FB7102F175}" dt="2021-11-07T06:04:48.481" v="946" actId="20577"/>
          <ac:spMkLst>
            <pc:docMk/>
            <pc:sldMk cId="3240902454" sldId="2145706096"/>
            <ac:spMk id="3" creationId="{D1170E57-7FF7-450A-A15A-D2941E99EF2B}"/>
          </ac:spMkLst>
        </pc:spChg>
      </pc:sldChg>
      <pc:sldChg chg="delSp modSp add del mod delAnim">
        <pc:chgData name="Daniel Roth" userId="02261a5d-b764-49c2-b6b6-041bd43f80dd" providerId="ADAL" clId="{88C8D03F-419E-4BC5-9CF0-05FB7102F175}" dt="2021-11-07T05:57:39.574" v="907" actId="2165"/>
        <pc:sldMkLst>
          <pc:docMk/>
          <pc:sldMk cId="71344327" sldId="2145706097"/>
        </pc:sldMkLst>
        <pc:spChg chg="mod">
          <ac:chgData name="Daniel Roth" userId="02261a5d-b764-49c2-b6b6-041bd43f80dd" providerId="ADAL" clId="{88C8D03F-419E-4BC5-9CF0-05FB7102F175}" dt="2021-11-07T05:49:48.318" v="852" actId="20577"/>
          <ac:spMkLst>
            <pc:docMk/>
            <pc:sldMk cId="71344327" sldId="2145706097"/>
            <ac:spMk id="2" creationId="{910AC946-1795-4745-A922-800EF979D767}"/>
          </ac:spMkLst>
        </pc:spChg>
        <pc:graphicFrameChg chg="mod modGraphic">
          <ac:chgData name="Daniel Roth" userId="02261a5d-b764-49c2-b6b6-041bd43f80dd" providerId="ADAL" clId="{88C8D03F-419E-4BC5-9CF0-05FB7102F175}" dt="2021-11-07T05:57:39.574" v="907" actId="2165"/>
          <ac:graphicFrameMkLst>
            <pc:docMk/>
            <pc:sldMk cId="71344327" sldId="2145706097"/>
            <ac:graphicFrameMk id="4" creationId="{33721CE0-DCDC-433F-9080-571D6FE443D3}"/>
          </ac:graphicFrameMkLst>
        </pc:graphicFrameChg>
        <pc:picChg chg="del">
          <ac:chgData name="Daniel Roth" userId="02261a5d-b764-49c2-b6b6-041bd43f80dd" providerId="ADAL" clId="{88C8D03F-419E-4BC5-9CF0-05FB7102F175}" dt="2021-11-07T05:47:49.647" v="784" actId="478"/>
          <ac:picMkLst>
            <pc:docMk/>
            <pc:sldMk cId="71344327" sldId="2145706097"/>
            <ac:picMk id="3" creationId="{088672DE-6887-437E-8948-A5EE8C8A576A}"/>
          </ac:picMkLst>
        </pc:picChg>
        <pc:picChg chg="del mod">
          <ac:chgData name="Daniel Roth" userId="02261a5d-b764-49c2-b6b6-041bd43f80dd" providerId="ADAL" clId="{88C8D03F-419E-4BC5-9CF0-05FB7102F175}" dt="2021-11-07T05:47:49.647" v="784" actId="478"/>
          <ac:picMkLst>
            <pc:docMk/>
            <pc:sldMk cId="71344327" sldId="2145706097"/>
            <ac:picMk id="7" creationId="{A47B37A0-CF43-44F2-9AAB-F332F6D89C9A}"/>
          </ac:picMkLst>
        </pc:picChg>
        <pc:picChg chg="del">
          <ac:chgData name="Daniel Roth" userId="02261a5d-b764-49c2-b6b6-041bd43f80dd" providerId="ADAL" clId="{88C8D03F-419E-4BC5-9CF0-05FB7102F175}" dt="2021-11-07T05:47:49.647" v="784" actId="478"/>
          <ac:picMkLst>
            <pc:docMk/>
            <pc:sldMk cId="71344327" sldId="2145706097"/>
            <ac:picMk id="9" creationId="{04B33C02-944F-4B45-8D94-C63FADB9D050}"/>
          </ac:picMkLst>
        </pc:picChg>
      </pc:sldChg>
      <pc:sldChg chg="modSp add del mod">
        <pc:chgData name="Daniel Roth" userId="02261a5d-b764-49c2-b6b6-041bd43f80dd" providerId="ADAL" clId="{88C8D03F-419E-4BC5-9CF0-05FB7102F175}" dt="2021-11-07T05:49:52.281" v="853" actId="47"/>
        <pc:sldMkLst>
          <pc:docMk/>
          <pc:sldMk cId="2365883943" sldId="2145706098"/>
        </pc:sldMkLst>
        <pc:spChg chg="mod">
          <ac:chgData name="Daniel Roth" userId="02261a5d-b764-49c2-b6b6-041bd43f80dd" providerId="ADAL" clId="{88C8D03F-419E-4BC5-9CF0-05FB7102F175}" dt="2021-11-07T05:42:57.865" v="576" actId="404"/>
          <ac:spMkLst>
            <pc:docMk/>
            <pc:sldMk cId="2365883943" sldId="2145706098"/>
            <ac:spMk id="2" creationId="{01D58867-01C5-44F5-AB46-41D1569F97A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API performance (1k RPS)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solidFill>
                <a:schemeClr val="accent1">
                  <a:alpha val="93000"/>
                </a:schemeClr>
              </a:solidFill>
            </a:ln>
            <a:effectLst/>
          </c:spPr>
          <c:invertIfNegative val="0"/>
          <c:dPt>
            <c:idx val="0"/>
            <c:invertIfNegative val="0"/>
            <c:bubble3D val="0"/>
            <c:spPr>
              <a:solidFill>
                <a:schemeClr val="accent1">
                  <a:lumMod val="60000"/>
                  <a:lumOff val="40000"/>
                </a:schemeClr>
              </a:solidFill>
              <a:ln>
                <a:solidFill>
                  <a:schemeClr val="accent1">
                    <a:alpha val="93000"/>
                  </a:schemeClr>
                </a:solidFill>
              </a:ln>
              <a:effectLst/>
            </c:spPr>
            <c:extLst>
              <c:ext xmlns:c16="http://schemas.microsoft.com/office/drawing/2014/chart" uri="{C3380CC4-5D6E-409C-BE32-E72D297353CC}">
                <c16:uniqueId val="{00000003-3FA9-46C4-AA98-7DBF65B3A246}"/>
              </c:ext>
            </c:extLst>
          </c:dPt>
          <c:dPt>
            <c:idx val="2"/>
            <c:invertIfNegative val="0"/>
            <c:bubble3D val="0"/>
            <c:spPr>
              <a:solidFill>
                <a:schemeClr val="accent1">
                  <a:lumMod val="60000"/>
                  <a:lumOff val="40000"/>
                </a:schemeClr>
              </a:solidFill>
              <a:ln>
                <a:solidFill>
                  <a:schemeClr val="accent1">
                    <a:alpha val="93000"/>
                  </a:schemeClr>
                </a:solidFill>
              </a:ln>
              <a:effectLst/>
            </c:spPr>
            <c:extLst>
              <c:ext xmlns:c16="http://schemas.microsoft.com/office/drawing/2014/chart" uri="{C3380CC4-5D6E-409C-BE32-E72D297353CC}">
                <c16:uniqueId val="{00000002-3FA9-46C4-AA98-7DBF65B3A24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Sheet1!$A$1:$C$1</c:f>
              <c:strCache>
                <c:ptCount val="3"/>
                <c:pt idx="0">
                  <c:v>Middleware</c:v>
                </c:pt>
                <c:pt idx="1">
                  <c:v>Min API</c:v>
                </c:pt>
                <c:pt idx="2">
                  <c:v>Controller</c:v>
                </c:pt>
              </c:strCache>
            </c:strRef>
          </c:cat>
          <c:val>
            <c:numRef>
              <c:f>Sheet1!$A$2:$C$2</c:f>
              <c:numCache>
                <c:formatCode>General</c:formatCode>
                <c:ptCount val="3"/>
                <c:pt idx="0">
                  <c:v>984</c:v>
                </c:pt>
                <c:pt idx="1">
                  <c:v>820</c:v>
                </c:pt>
                <c:pt idx="2">
                  <c:v>425</c:v>
                </c:pt>
              </c:numCache>
            </c:numRef>
          </c:val>
          <c:extLst>
            <c:ext xmlns:c16="http://schemas.microsoft.com/office/drawing/2014/chart" uri="{C3380CC4-5D6E-409C-BE32-E72D297353CC}">
              <c16:uniqueId val="{00000000-3FA9-46C4-AA98-7DBF65B3A246}"/>
            </c:ext>
          </c:extLst>
        </c:ser>
        <c:dLbls>
          <c:dLblPos val="outEnd"/>
          <c:showLegendKey val="0"/>
          <c:showVal val="1"/>
          <c:showCatName val="0"/>
          <c:showSerName val="0"/>
          <c:showPercent val="0"/>
          <c:showBubbleSize val="0"/>
        </c:dLbls>
        <c:gapWidth val="100"/>
        <c:overlap val="-27"/>
        <c:axId val="268059551"/>
        <c:axId val="268061215"/>
      </c:barChart>
      <c:catAx>
        <c:axId val="268059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8061215"/>
        <c:crosses val="autoZero"/>
        <c:auto val="1"/>
        <c:lblAlgn val="ctr"/>
        <c:lblOffset val="100"/>
        <c:noMultiLvlLbl val="0"/>
      </c:catAx>
      <c:valAx>
        <c:axId val="268061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8059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ASP.NET Core comes with everything you need to build beautiful web UI and powerful backend services. The addition of Blazor to ASP.NET Core expands the reach of your .NET web apps to the client.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596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4016940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80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11/6/2021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11/6/2021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11/6/2021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11/6/2021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11/6/2021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11/6/2021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11/6/2021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11/6/2021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11/6/2021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11/6/2021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8.svg"/><Relationship Id="rId7" Type="http://schemas.openxmlformats.org/officeDocument/2006/relationships/image" Target="../media/image1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7.png"/><Relationship Id="rId16"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9.png"/><Relationship Id="rId11" Type="http://schemas.openxmlformats.org/officeDocument/2006/relationships/image" Target="../media/image34.svg"/><Relationship Id="rId5" Type="http://schemas.openxmlformats.org/officeDocument/2006/relationships/image" Target="../media/image30.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sv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3.png"/><Relationship Id="rId17" Type="http://schemas.openxmlformats.org/officeDocument/2006/relationships/image" Target="../media/image54.svg"/><Relationship Id="rId2" Type="http://schemas.openxmlformats.org/officeDocument/2006/relationships/image" Target="../media/image41.png"/><Relationship Id="rId16"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2.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69.svg"/><Relationship Id="rId2" Type="http://schemas.openxmlformats.org/officeDocument/2006/relationships/image" Target="../media/image55.png"/><Relationship Id="rId16" Type="http://schemas.openxmlformats.org/officeDocument/2006/relationships/image" Target="../media/image68.png"/><Relationship Id="rId1" Type="http://schemas.openxmlformats.org/officeDocument/2006/relationships/slideLayout" Target="../slideLayouts/slideLayout10.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77.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0696-7D55-41C9-A07E-C35F419F1FBE}"/>
              </a:ext>
            </a:extLst>
          </p:cNvPr>
          <p:cNvSpPr>
            <a:spLocks noGrp="1"/>
          </p:cNvSpPr>
          <p:nvPr>
            <p:ph type="title"/>
          </p:nvPr>
        </p:nvSpPr>
        <p:spPr/>
        <p:txBody>
          <a:bodyPr/>
          <a:lstStyle/>
          <a:p>
            <a:r>
              <a:rPr lang="en-US"/>
              <a:t>Single page apps (SPA)</a:t>
            </a:r>
          </a:p>
        </p:txBody>
      </p:sp>
      <p:sp>
        <p:nvSpPr>
          <p:cNvPr id="3" name="Content Placeholder 2">
            <a:extLst>
              <a:ext uri="{FF2B5EF4-FFF2-40B4-BE49-F238E27FC236}">
                <a16:creationId xmlns:a16="http://schemas.microsoft.com/office/drawing/2014/main" id="{F207F0D7-59D9-402F-B801-A96B2D605697}"/>
              </a:ext>
            </a:extLst>
          </p:cNvPr>
          <p:cNvSpPr>
            <a:spLocks noGrp="1"/>
          </p:cNvSpPr>
          <p:nvPr>
            <p:ph idx="1"/>
          </p:nvPr>
        </p:nvSpPr>
        <p:spPr/>
        <p:txBody>
          <a:bodyPr>
            <a:normAutofit/>
          </a:bodyPr>
          <a:lstStyle/>
          <a:p>
            <a:r>
              <a:rPr lang="en-US" dirty="0"/>
              <a:t>Angular 12, React 17</a:t>
            </a:r>
          </a:p>
          <a:p>
            <a:r>
              <a:rPr lang="en-US" dirty="0"/>
              <a:t>Leverage webpack dev server proxy support</a:t>
            </a:r>
          </a:p>
          <a:p>
            <a:r>
              <a:rPr lang="en-US" dirty="0"/>
              <a:t>Establish a common pattern for community SPA templates</a:t>
            </a:r>
          </a:p>
          <a:p>
            <a:endParaRPr lang="en-US" dirty="0"/>
          </a:p>
        </p:txBody>
      </p:sp>
    </p:spTree>
    <p:extLst>
      <p:ext uri="{BB962C8B-B14F-4D97-AF65-F5344CB8AC3E}">
        <p14:creationId xmlns:p14="http://schemas.microsoft.com/office/powerpoint/2010/main" val="1579479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6B8-1734-4834-9DEC-A3512D014C8D}"/>
              </a:ext>
            </a:extLst>
          </p:cNvPr>
          <p:cNvSpPr>
            <a:spLocks noGrp="1"/>
          </p:cNvSpPr>
          <p:nvPr>
            <p:ph type="title"/>
          </p:nvPr>
        </p:nvSpPr>
        <p:spPr/>
        <p:txBody>
          <a:bodyPr/>
          <a:lstStyle/>
          <a:p>
            <a:r>
              <a:rPr lang="en-US" dirty="0"/>
              <a:t>Blazor in .NET 6</a:t>
            </a:r>
          </a:p>
        </p:txBody>
      </p:sp>
      <p:sp>
        <p:nvSpPr>
          <p:cNvPr id="3" name="Content Placeholder 2">
            <a:extLst>
              <a:ext uri="{FF2B5EF4-FFF2-40B4-BE49-F238E27FC236}">
                <a16:creationId xmlns:a16="http://schemas.microsoft.com/office/drawing/2014/main" id="{D1170E57-7FF7-450A-A15A-D2941E99EF2B}"/>
              </a:ext>
            </a:extLst>
          </p:cNvPr>
          <p:cNvSpPr>
            <a:spLocks noGrp="1"/>
          </p:cNvSpPr>
          <p:nvPr>
            <p:ph idx="1"/>
          </p:nvPr>
        </p:nvSpPr>
        <p:spPr/>
        <p:txBody>
          <a:bodyPr numCol="2">
            <a:normAutofit fontScale="92500" lnSpcReduction="20000"/>
          </a:bodyPr>
          <a:lstStyle/>
          <a:p>
            <a:r>
              <a:rPr lang="en-US" dirty="0"/>
              <a:t>.NET Hot reload</a:t>
            </a:r>
          </a:p>
          <a:p>
            <a:r>
              <a:rPr lang="en-US" dirty="0"/>
              <a:t>State persistence during prerendering</a:t>
            </a:r>
          </a:p>
          <a:p>
            <a:r>
              <a:rPr lang="en-US" dirty="0"/>
              <a:t>Error boundaries</a:t>
            </a:r>
          </a:p>
          <a:p>
            <a:r>
              <a:rPr lang="en-US" dirty="0"/>
              <a:t>WebAssembly AOT</a:t>
            </a:r>
          </a:p>
          <a:p>
            <a:r>
              <a:rPr lang="en-US" dirty="0"/>
              <a:t>Runtime relinking</a:t>
            </a:r>
          </a:p>
          <a:p>
            <a:r>
              <a:rPr lang="en-US" dirty="0"/>
              <a:t>Native dependencies</a:t>
            </a:r>
          </a:p>
          <a:p>
            <a:r>
              <a:rPr lang="en-US" dirty="0"/>
              <a:t>Smaller download size</a:t>
            </a:r>
          </a:p>
          <a:p>
            <a:r>
              <a:rPr lang="en-US" dirty="0"/>
              <a:t>Render components from JS</a:t>
            </a:r>
          </a:p>
          <a:p>
            <a:r>
              <a:rPr lang="en-US" dirty="0"/>
              <a:t>Custom event </a:t>
            </a:r>
            <a:r>
              <a:rPr lang="en-US" dirty="0" err="1"/>
              <a:t>args</a:t>
            </a:r>
            <a:endParaRPr lang="en-US" dirty="0"/>
          </a:p>
          <a:p>
            <a:r>
              <a:rPr lang="en-US" dirty="0"/>
              <a:t>JavaScript initializers</a:t>
            </a:r>
          </a:p>
          <a:p>
            <a:r>
              <a:rPr lang="en-US" dirty="0"/>
              <a:t>JavaScript modules per component</a:t>
            </a:r>
          </a:p>
          <a:p>
            <a:r>
              <a:rPr lang="en-US" dirty="0"/>
              <a:t>Infer generic types from parent</a:t>
            </a:r>
          </a:p>
          <a:p>
            <a:r>
              <a:rPr lang="en-US" dirty="0"/>
              <a:t>Generic type constraints</a:t>
            </a:r>
          </a:p>
          <a:p>
            <a:r>
              <a:rPr lang="en-US" dirty="0"/>
              <a:t>Handle large binary data</a:t>
            </a:r>
          </a:p>
          <a:p>
            <a:r>
              <a:rPr lang="en-US" dirty="0"/>
              <a:t>Remove SignalR message size limitations</a:t>
            </a:r>
          </a:p>
          <a:p>
            <a:r>
              <a:rPr lang="en-US" dirty="0"/>
              <a:t>Required parameters</a:t>
            </a:r>
          </a:p>
          <a:p>
            <a:r>
              <a:rPr lang="en-US" dirty="0"/>
              <a:t>Handle query string parameters</a:t>
            </a:r>
          </a:p>
          <a:p>
            <a:r>
              <a:rPr lang="en-US" dirty="0"/>
              <a:t>Influence the HTML head</a:t>
            </a:r>
          </a:p>
          <a:p>
            <a:r>
              <a:rPr lang="en-US" dirty="0"/>
              <a:t>SVG support</a:t>
            </a:r>
          </a:p>
        </p:txBody>
      </p:sp>
    </p:spTree>
    <p:extLst>
      <p:ext uri="{BB962C8B-B14F-4D97-AF65-F5344CB8AC3E}">
        <p14:creationId xmlns:p14="http://schemas.microsoft.com/office/powerpoint/2010/main" val="324090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7808AC-52F0-451E-9F10-D9C1D2251C8E}"/>
              </a:ext>
            </a:extLst>
          </p:cNvPr>
          <p:cNvSpPr>
            <a:spLocks noGrp="1"/>
          </p:cNvSpPr>
          <p:nvPr>
            <p:ph type="title"/>
          </p:nvPr>
        </p:nvSpPr>
        <p:spPr/>
        <p:txBody>
          <a:bodyPr/>
          <a:lstStyle/>
          <a:p>
            <a:r>
              <a:rPr lang="en-US" dirty="0"/>
              <a:t>Other ASP.NET Core improvements</a:t>
            </a:r>
          </a:p>
        </p:txBody>
      </p:sp>
      <p:sp>
        <p:nvSpPr>
          <p:cNvPr id="7" name="Content Placeholder 6">
            <a:extLst>
              <a:ext uri="{FF2B5EF4-FFF2-40B4-BE49-F238E27FC236}">
                <a16:creationId xmlns:a16="http://schemas.microsoft.com/office/drawing/2014/main" id="{E09C2FC0-495F-4265-8885-D9729FE0A933}"/>
              </a:ext>
            </a:extLst>
          </p:cNvPr>
          <p:cNvSpPr>
            <a:spLocks noGrp="1"/>
          </p:cNvSpPr>
          <p:nvPr>
            <p:ph idx="1"/>
          </p:nvPr>
        </p:nvSpPr>
        <p:spPr/>
        <p:txBody>
          <a:bodyPr vert="horz" lIns="91440" tIns="45720" rIns="91440" bIns="45720" rtlCol="0" anchor="t">
            <a:normAutofit/>
          </a:bodyPr>
          <a:lstStyle/>
          <a:p>
            <a:r>
              <a:rPr lang="en-US" dirty="0"/>
              <a:t>HTTP/3 (preview) - New QUIC transport to address head-of-line blocking</a:t>
            </a:r>
          </a:p>
          <a:p>
            <a:r>
              <a:rPr lang="en-US" dirty="0"/>
              <a:t>More control over socket creation and handling</a:t>
            </a:r>
          </a:p>
          <a:p>
            <a:r>
              <a:rPr lang="en-US" dirty="0"/>
              <a:t>Strongly-typed header APIs</a:t>
            </a:r>
          </a:p>
          <a:p>
            <a:r>
              <a:rPr lang="en-US" dirty="0"/>
              <a:t>Shadow copying for IIS deployments</a:t>
            </a:r>
          </a:p>
          <a:p>
            <a:r>
              <a:rPr lang="en-US" dirty="0"/>
              <a:t>HTTP &amp; W3C logging</a:t>
            </a:r>
          </a:p>
          <a:p>
            <a:r>
              <a:rPr lang="en-US" dirty="0"/>
              <a:t>New SignalR C++ client</a:t>
            </a:r>
          </a:p>
          <a:p>
            <a:r>
              <a:rPr lang="en-US" dirty="0" err="1"/>
              <a:t>gRPC</a:t>
            </a:r>
            <a:r>
              <a:rPr lang="en-US" dirty="0"/>
              <a:t> retries &amp; load balancing</a:t>
            </a:r>
          </a:p>
        </p:txBody>
      </p:sp>
    </p:spTree>
    <p:extLst>
      <p:ext uri="{BB962C8B-B14F-4D97-AF65-F5344CB8AC3E}">
        <p14:creationId xmlns:p14="http://schemas.microsoft.com/office/powerpoint/2010/main" val="2836042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C946-1795-4745-A922-800EF979D767}"/>
              </a:ext>
            </a:extLst>
          </p:cNvPr>
          <p:cNvSpPr>
            <a:spLocks noGrp="1"/>
          </p:cNvSpPr>
          <p:nvPr>
            <p:ph type="title"/>
          </p:nvPr>
        </p:nvSpPr>
        <p:spPr/>
        <p:txBody>
          <a:bodyPr>
            <a:normAutofit/>
          </a:bodyPr>
          <a:lstStyle/>
          <a:p>
            <a:r>
              <a:rPr lang="en-US" sz="4000" dirty="0"/>
              <a:t>Related ASP.NET Core talks at .NET Conf</a:t>
            </a:r>
          </a:p>
        </p:txBody>
      </p:sp>
      <p:graphicFrame>
        <p:nvGraphicFramePr>
          <p:cNvPr id="4" name="Table 4">
            <a:extLst>
              <a:ext uri="{FF2B5EF4-FFF2-40B4-BE49-F238E27FC236}">
                <a16:creationId xmlns:a16="http://schemas.microsoft.com/office/drawing/2014/main" id="{33721CE0-DCDC-433F-9080-571D6FE443D3}"/>
              </a:ext>
            </a:extLst>
          </p:cNvPr>
          <p:cNvGraphicFramePr>
            <a:graphicFrameLocks noGrp="1"/>
          </p:cNvGraphicFramePr>
          <p:nvPr>
            <p:ph idx="1"/>
            <p:extLst>
              <p:ext uri="{D42A27DB-BD31-4B8C-83A1-F6EECF244321}">
                <p14:modId xmlns:p14="http://schemas.microsoft.com/office/powerpoint/2010/main" val="238857447"/>
              </p:ext>
            </p:extLst>
          </p:nvPr>
        </p:nvGraphicFramePr>
        <p:xfrm>
          <a:off x="609600" y="1825625"/>
          <a:ext cx="10972798" cy="3876040"/>
        </p:xfrm>
        <a:graphic>
          <a:graphicData uri="http://schemas.openxmlformats.org/drawingml/2006/table">
            <a:tbl>
              <a:tblPr firstRow="1" bandRow="1">
                <a:tableStyleId>{125E5076-3810-47DD-B79F-674D7AD40C01}</a:tableStyleId>
              </a:tblPr>
              <a:tblGrid>
                <a:gridCol w="5995182">
                  <a:extLst>
                    <a:ext uri="{9D8B030D-6E8A-4147-A177-3AD203B41FA5}">
                      <a16:colId xmlns:a16="http://schemas.microsoft.com/office/drawing/2014/main" val="1060606178"/>
                    </a:ext>
                  </a:extLst>
                </a:gridCol>
                <a:gridCol w="2799470">
                  <a:extLst>
                    <a:ext uri="{9D8B030D-6E8A-4147-A177-3AD203B41FA5}">
                      <a16:colId xmlns:a16="http://schemas.microsoft.com/office/drawing/2014/main" val="1915452337"/>
                    </a:ext>
                  </a:extLst>
                </a:gridCol>
                <a:gridCol w="1033976">
                  <a:extLst>
                    <a:ext uri="{9D8B030D-6E8A-4147-A177-3AD203B41FA5}">
                      <a16:colId xmlns:a16="http://schemas.microsoft.com/office/drawing/2014/main" val="1415178494"/>
                    </a:ext>
                  </a:extLst>
                </a:gridCol>
                <a:gridCol w="1144170">
                  <a:extLst>
                    <a:ext uri="{9D8B030D-6E8A-4147-A177-3AD203B41FA5}">
                      <a16:colId xmlns:a16="http://schemas.microsoft.com/office/drawing/2014/main" val="1990159970"/>
                    </a:ext>
                  </a:extLst>
                </a:gridCol>
              </a:tblGrid>
              <a:tr h="370840">
                <a:tc>
                  <a:txBody>
                    <a:bodyPr/>
                    <a:lstStyle/>
                    <a:p>
                      <a:r>
                        <a:rPr lang="en-US" dirty="0"/>
                        <a:t>Talk</a:t>
                      </a:r>
                    </a:p>
                  </a:txBody>
                  <a:tcPr/>
                </a:tc>
                <a:tc>
                  <a:txBody>
                    <a:bodyPr/>
                    <a:lstStyle/>
                    <a:p>
                      <a:r>
                        <a:rPr lang="en-US" dirty="0"/>
                        <a:t>Speakers</a:t>
                      </a:r>
                    </a:p>
                  </a:txBody>
                  <a:tcPr/>
                </a:tc>
                <a:tc>
                  <a:txBody>
                    <a:bodyPr/>
                    <a:lstStyle/>
                    <a:p>
                      <a:r>
                        <a:rPr lang="en-US" dirty="0"/>
                        <a:t>Day</a:t>
                      </a:r>
                    </a:p>
                  </a:txBody>
                  <a:tcPr/>
                </a:tc>
                <a:tc>
                  <a:txBody>
                    <a:bodyPr/>
                    <a:lstStyle/>
                    <a:p>
                      <a:r>
                        <a:rPr lang="en-US" dirty="0"/>
                        <a:t>Time (PT)</a:t>
                      </a:r>
                    </a:p>
                  </a:txBody>
                  <a:tcPr/>
                </a:tc>
                <a:extLst>
                  <a:ext uri="{0D108BD9-81ED-4DB2-BD59-A6C34878D82A}">
                    <a16:rowId xmlns:a16="http://schemas.microsoft.com/office/drawing/2014/main" val="1681202837"/>
                  </a:ext>
                </a:extLst>
              </a:tr>
              <a:tr h="370840">
                <a:tc>
                  <a:txBody>
                    <a:bodyPr/>
                    <a:lstStyle/>
                    <a:p>
                      <a:r>
                        <a:rPr lang="en-US" dirty="0"/>
                        <a:t>Enterprise-grade Blazor apps with .NET 6</a:t>
                      </a:r>
                    </a:p>
                  </a:txBody>
                  <a:tcPr/>
                </a:tc>
                <a:tc>
                  <a:txBody>
                    <a:bodyPr/>
                    <a:lstStyle/>
                    <a:p>
                      <a:r>
                        <a:rPr lang="en-US" dirty="0"/>
                        <a:t>Daniel Roth</a:t>
                      </a:r>
                    </a:p>
                  </a:txBody>
                  <a:tcPr/>
                </a:tc>
                <a:tc>
                  <a:txBody>
                    <a:bodyPr/>
                    <a:lstStyle/>
                    <a:p>
                      <a:r>
                        <a:rPr lang="en-US" dirty="0"/>
                        <a:t>-</a:t>
                      </a:r>
                    </a:p>
                  </a:txBody>
                  <a:tcPr/>
                </a:tc>
                <a:tc>
                  <a:txBody>
                    <a:bodyPr/>
                    <a:lstStyle/>
                    <a:p>
                      <a:r>
                        <a:rPr lang="en-US" sz="1800" dirty="0"/>
                        <a:t>-</a:t>
                      </a:r>
                    </a:p>
                  </a:txBody>
                  <a:tcPr/>
                </a:tc>
                <a:extLst>
                  <a:ext uri="{0D108BD9-81ED-4DB2-BD59-A6C34878D82A}">
                    <a16:rowId xmlns:a16="http://schemas.microsoft.com/office/drawing/2014/main" val="197816467"/>
                  </a:ext>
                </a:extLst>
              </a:tr>
              <a:tr h="370840">
                <a:tc>
                  <a:txBody>
                    <a:bodyPr/>
                    <a:lstStyle/>
                    <a:p>
                      <a:r>
                        <a:rPr lang="en-US" dirty="0"/>
                        <a:t>Minimal APIs with .NET 6</a:t>
                      </a:r>
                    </a:p>
                  </a:txBody>
                  <a:tcPr/>
                </a:tc>
                <a:tc>
                  <a:txBody>
                    <a:bodyPr/>
                    <a:lstStyle/>
                    <a:p>
                      <a:r>
                        <a:rPr lang="en-US" dirty="0"/>
                        <a:t>Stephen Halter</a:t>
                      </a:r>
                    </a:p>
                    <a:p>
                      <a:r>
                        <a:rPr lang="en-US" dirty="0"/>
                        <a:t>Safia Abdalla</a:t>
                      </a:r>
                    </a:p>
                  </a:txBody>
                  <a:tcPr/>
                </a:tc>
                <a:tc>
                  <a:txBody>
                    <a:bodyPr/>
                    <a:lstStyle/>
                    <a:p>
                      <a:r>
                        <a:rPr lang="en-US" dirty="0"/>
                        <a:t>-</a:t>
                      </a:r>
                    </a:p>
                  </a:txBody>
                  <a:tcPr/>
                </a:tc>
                <a:tc>
                  <a:txBody>
                    <a:bodyPr/>
                    <a:lstStyle/>
                    <a:p>
                      <a:r>
                        <a:rPr lang="en-US" sz="1800" dirty="0"/>
                        <a:t>-</a:t>
                      </a:r>
                    </a:p>
                  </a:txBody>
                  <a:tcPr/>
                </a:tc>
                <a:extLst>
                  <a:ext uri="{0D108BD9-81ED-4DB2-BD59-A6C34878D82A}">
                    <a16:rowId xmlns:a16="http://schemas.microsoft.com/office/drawing/2014/main" val="1056047837"/>
                  </a:ext>
                </a:extLst>
              </a:tr>
              <a:tr h="370840">
                <a:tc>
                  <a:txBody>
                    <a:bodyPr/>
                    <a:lstStyle/>
                    <a:p>
                      <a:r>
                        <a:rPr lang="en-US" dirty="0"/>
                        <a:t>Next-generation Blazor components with .NET 6</a:t>
                      </a:r>
                    </a:p>
                  </a:txBody>
                  <a:tcPr/>
                </a:tc>
                <a:tc>
                  <a:txBody>
                    <a:bodyPr/>
                    <a:lstStyle/>
                    <a:p>
                      <a:r>
                        <a:rPr lang="en-US" dirty="0"/>
                        <a:t>Daniel Roth,</a:t>
                      </a:r>
                    </a:p>
                    <a:p>
                      <a:r>
                        <a:rPr lang="en-US" dirty="0"/>
                        <a:t>Javier Calvarro Nelson</a:t>
                      </a:r>
                    </a:p>
                  </a:txBody>
                  <a:tcPr/>
                </a:tc>
                <a:tc>
                  <a:txBody>
                    <a:bodyPr/>
                    <a:lstStyle/>
                    <a:p>
                      <a:r>
                        <a:rPr lang="en-US" dirty="0"/>
                        <a:t>1</a:t>
                      </a:r>
                    </a:p>
                  </a:txBody>
                  <a:tcPr/>
                </a:tc>
                <a:tc>
                  <a:txBody>
                    <a:bodyPr/>
                    <a:lstStyle/>
                    <a:p>
                      <a:r>
                        <a:rPr lang="en-US" dirty="0"/>
                        <a:t>2:00pm</a:t>
                      </a:r>
                    </a:p>
                  </a:txBody>
                  <a:tcPr/>
                </a:tc>
                <a:extLst>
                  <a:ext uri="{0D108BD9-81ED-4DB2-BD59-A6C34878D82A}">
                    <a16:rowId xmlns:a16="http://schemas.microsoft.com/office/drawing/2014/main" val="926303427"/>
                  </a:ext>
                </a:extLst>
              </a:tr>
              <a:tr h="370840">
                <a:tc>
                  <a:txBody>
                    <a:bodyPr/>
                    <a:lstStyle/>
                    <a:p>
                      <a:r>
                        <a:rPr lang="en-US" dirty="0"/>
                        <a:t>New WebAssembly capabilities in .NET 6</a:t>
                      </a:r>
                    </a:p>
                  </a:txBody>
                  <a:tcPr/>
                </a:tc>
                <a:tc>
                  <a:txBody>
                    <a:bodyPr/>
                    <a:lstStyle/>
                    <a:p>
                      <a:r>
                        <a:rPr lang="en-US" dirty="0"/>
                        <a:t>Steve Sanderson</a:t>
                      </a:r>
                    </a:p>
                  </a:txBody>
                  <a:tcPr/>
                </a:tc>
                <a:tc>
                  <a:txBody>
                    <a:bodyPr/>
                    <a:lstStyle/>
                    <a:p>
                      <a:r>
                        <a:rPr lang="en-US" dirty="0"/>
                        <a:t>2</a:t>
                      </a:r>
                    </a:p>
                  </a:txBody>
                  <a:tcPr/>
                </a:tc>
                <a:tc>
                  <a:txBody>
                    <a:bodyPr/>
                    <a:lstStyle/>
                    <a:p>
                      <a:r>
                        <a:rPr lang="en-US" dirty="0"/>
                        <a:t>9:00am</a:t>
                      </a:r>
                    </a:p>
                  </a:txBody>
                  <a:tcPr/>
                </a:tc>
                <a:extLst>
                  <a:ext uri="{0D108BD9-81ED-4DB2-BD59-A6C34878D82A}">
                    <a16:rowId xmlns:a16="http://schemas.microsoft.com/office/drawing/2014/main" val="3069801715"/>
                  </a:ext>
                </a:extLst>
              </a:tr>
              <a:tr h="370840">
                <a:tc>
                  <a:txBody>
                    <a:bodyPr/>
                    <a:lstStyle/>
                    <a:p>
                      <a:r>
                        <a:rPr lang="en-US" dirty="0"/>
                        <a:t>Diagnostics and Observability of .NET Applications</a:t>
                      </a:r>
                    </a:p>
                  </a:txBody>
                  <a:tcPr/>
                </a:tc>
                <a:tc>
                  <a:txBody>
                    <a:bodyPr/>
                    <a:lstStyle/>
                    <a:p>
                      <a:r>
                        <a:rPr lang="en-US" dirty="0"/>
                        <a:t>Sourabh Shirhatti</a:t>
                      </a:r>
                    </a:p>
                  </a:txBody>
                  <a:tcPr/>
                </a:tc>
                <a:tc>
                  <a:txBody>
                    <a:bodyPr/>
                    <a:lstStyle/>
                    <a:p>
                      <a:r>
                        <a:rPr lang="en-US" dirty="0"/>
                        <a:t>2</a:t>
                      </a:r>
                    </a:p>
                  </a:txBody>
                  <a:tcPr/>
                </a:tc>
                <a:tc>
                  <a:txBody>
                    <a:bodyPr/>
                    <a:lstStyle/>
                    <a:p>
                      <a:r>
                        <a:rPr lang="en-US" dirty="0"/>
                        <a:t>2:30am</a:t>
                      </a:r>
                    </a:p>
                  </a:txBody>
                  <a:tcPr/>
                </a:tc>
                <a:extLst>
                  <a:ext uri="{0D108BD9-81ED-4DB2-BD59-A6C34878D82A}">
                    <a16:rowId xmlns:a16="http://schemas.microsoft.com/office/drawing/2014/main" val="2911048906"/>
                  </a:ext>
                </a:extLst>
              </a:tr>
              <a:tr h="370840">
                <a:tc>
                  <a:txBody>
                    <a:bodyPr/>
                    <a:lstStyle/>
                    <a:p>
                      <a:r>
                        <a:rPr lang="en-US" dirty="0"/>
                        <a:t>High-performance services with </a:t>
                      </a:r>
                      <a:r>
                        <a:rPr lang="en-US" dirty="0" err="1"/>
                        <a:t>gRPC</a:t>
                      </a:r>
                      <a:r>
                        <a:rPr lang="en-US" dirty="0"/>
                        <a:t>: What's new in .NET 6</a:t>
                      </a:r>
                    </a:p>
                  </a:txBody>
                  <a:tcPr/>
                </a:tc>
                <a:tc>
                  <a:txBody>
                    <a:bodyPr/>
                    <a:lstStyle/>
                    <a:p>
                      <a:r>
                        <a:rPr lang="en-US" dirty="0"/>
                        <a:t>James Newton-King</a:t>
                      </a:r>
                    </a:p>
                  </a:txBody>
                  <a:tcPr/>
                </a:tc>
                <a:tc>
                  <a:txBody>
                    <a:bodyPr/>
                    <a:lstStyle/>
                    <a:p>
                      <a:r>
                        <a:rPr lang="en-US" dirty="0"/>
                        <a:t>2</a:t>
                      </a:r>
                    </a:p>
                  </a:txBody>
                  <a:tcPr/>
                </a:tc>
                <a:tc>
                  <a:txBody>
                    <a:bodyPr/>
                    <a:lstStyle/>
                    <a:p>
                      <a:r>
                        <a:rPr lang="en-US" dirty="0"/>
                        <a:t>3:00pm</a:t>
                      </a:r>
                    </a:p>
                  </a:txBody>
                  <a:tcPr/>
                </a:tc>
                <a:extLst>
                  <a:ext uri="{0D108BD9-81ED-4DB2-BD59-A6C34878D82A}">
                    <a16:rowId xmlns:a16="http://schemas.microsoft.com/office/drawing/2014/main" val="3177298407"/>
                  </a:ext>
                </a:extLst>
              </a:tr>
              <a:tr h="370840">
                <a:tc>
                  <a:txBody>
                    <a:bodyPr/>
                    <a:lstStyle/>
                    <a:p>
                      <a:r>
                        <a:rPr lang="en-US" dirty="0"/>
                        <a:t>Benchmarking ASP.NET Applications with .NET Crank</a:t>
                      </a:r>
                    </a:p>
                  </a:txBody>
                  <a:tcPr/>
                </a:tc>
                <a:tc>
                  <a:txBody>
                    <a:bodyPr/>
                    <a:lstStyle/>
                    <a:p>
                      <a:r>
                        <a:rPr lang="en-US" dirty="0"/>
                        <a:t>Sebastien Ros</a:t>
                      </a:r>
                    </a:p>
                  </a:txBody>
                  <a:tcPr/>
                </a:tc>
                <a:tc>
                  <a:txBody>
                    <a:bodyPr/>
                    <a:lstStyle/>
                    <a:p>
                      <a:r>
                        <a:rPr lang="en-US" dirty="0"/>
                        <a:t>2</a:t>
                      </a:r>
                    </a:p>
                  </a:txBody>
                  <a:tcPr/>
                </a:tc>
                <a:tc>
                  <a:txBody>
                    <a:bodyPr/>
                    <a:lstStyle/>
                    <a:p>
                      <a:r>
                        <a:rPr lang="en-US" dirty="0"/>
                        <a:t>6:00pm</a:t>
                      </a:r>
                    </a:p>
                  </a:txBody>
                  <a:tcPr/>
                </a:tc>
                <a:extLst>
                  <a:ext uri="{0D108BD9-81ED-4DB2-BD59-A6C34878D82A}">
                    <a16:rowId xmlns:a16="http://schemas.microsoft.com/office/drawing/2014/main" val="238330116"/>
                  </a:ext>
                </a:extLst>
              </a:tr>
              <a:tr h="370840">
                <a:tc>
                  <a:txBody>
                    <a:bodyPr/>
                    <a:lstStyle/>
                    <a:p>
                      <a:r>
                        <a:rPr lang="en-US" dirty="0"/>
                        <a:t>JavaScript frontend development with ASP.NET Core in .NET 6</a:t>
                      </a:r>
                    </a:p>
                  </a:txBody>
                  <a:tcPr/>
                </a:tc>
                <a:tc>
                  <a:txBody>
                    <a:bodyPr/>
                    <a:lstStyle/>
                    <a:p>
                      <a:r>
                        <a:rPr lang="en-US" dirty="0"/>
                        <a:t>Javier Calvarro Nelson</a:t>
                      </a:r>
                    </a:p>
                  </a:txBody>
                  <a:tcPr/>
                </a:tc>
                <a:tc>
                  <a:txBody>
                    <a:bodyPr/>
                    <a:lstStyle/>
                    <a:p>
                      <a:r>
                        <a:rPr lang="en-US" dirty="0"/>
                        <a:t>3</a:t>
                      </a:r>
                    </a:p>
                  </a:txBody>
                  <a:tcPr/>
                </a:tc>
                <a:tc>
                  <a:txBody>
                    <a:bodyPr/>
                    <a:lstStyle/>
                    <a:p>
                      <a:r>
                        <a:rPr lang="en-US" dirty="0"/>
                        <a:t>2:30am</a:t>
                      </a:r>
                    </a:p>
                  </a:txBody>
                  <a:tcPr/>
                </a:tc>
                <a:extLst>
                  <a:ext uri="{0D108BD9-81ED-4DB2-BD59-A6C34878D82A}">
                    <a16:rowId xmlns:a16="http://schemas.microsoft.com/office/drawing/2014/main" val="754414535"/>
                  </a:ext>
                </a:extLst>
              </a:tr>
            </a:tbl>
          </a:graphicData>
        </a:graphic>
      </p:graphicFrame>
    </p:spTree>
    <p:extLst>
      <p:ext uri="{BB962C8B-B14F-4D97-AF65-F5344CB8AC3E}">
        <p14:creationId xmlns:p14="http://schemas.microsoft.com/office/powerpoint/2010/main" val="7134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1709738"/>
            <a:ext cx="9597253" cy="2852737"/>
          </a:xfrm>
        </p:spPr>
        <p:txBody>
          <a:bodyPr/>
          <a:lstStyle/>
          <a:p>
            <a:r>
              <a:rPr lang="en-US" dirty="0"/>
              <a:t>ASP.NET Core MVC &amp; Razor Pages in .NET 6</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Daniel Roth</a:t>
            </a:r>
          </a:p>
          <a:p>
            <a:r>
              <a:rPr lang="en-US" dirty="0"/>
              <a:t>Microsoft</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09725FD-06EB-4E9E-A164-B73C3BA32197}"/>
              </a:ext>
            </a:extLst>
          </p:cNvPr>
          <p:cNvSpPr/>
          <p:nvPr/>
        </p:nvSpPr>
        <p:spPr>
          <a:xfrm>
            <a:off x="7020733" y="4860824"/>
            <a:ext cx="1743402" cy="803752"/>
          </a:xfrm>
          <a:prstGeom prst="rect">
            <a:avLst/>
          </a:prstGeom>
          <a:solidFill>
            <a:schemeClr val="tx2"/>
          </a:solidFill>
          <a:ln w="19050">
            <a:solidFill>
              <a:schemeClr val="tx2">
                <a:lumMod val="5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Worker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Services</a:t>
            </a:r>
          </a:p>
        </p:txBody>
      </p:sp>
      <p:sp>
        <p:nvSpPr>
          <p:cNvPr id="33" name="Rectangle 32">
            <a:extLst>
              <a:ext uri="{FF2B5EF4-FFF2-40B4-BE49-F238E27FC236}">
                <a16:creationId xmlns:a16="http://schemas.microsoft.com/office/drawing/2014/main" id="{F69910CD-94B3-4164-963A-2DF589E8667C}"/>
              </a:ext>
            </a:extLst>
          </p:cNvPr>
          <p:cNvSpPr/>
          <p:nvPr/>
        </p:nvSpPr>
        <p:spPr>
          <a:xfrm>
            <a:off x="5658487" y="1834431"/>
            <a:ext cx="3099816" cy="1590596"/>
          </a:xfrm>
          <a:prstGeom prst="rect">
            <a:avLst/>
          </a:prstGeom>
          <a:solidFill>
            <a:schemeClr val="tx1"/>
          </a:solidFill>
          <a:ln w="19050">
            <a:solidFill>
              <a:schemeClr val="tx1"/>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Services</a:t>
            </a:r>
          </a:p>
        </p:txBody>
      </p:sp>
      <p:sp>
        <p:nvSpPr>
          <p:cNvPr id="21" name="Rectangle 20">
            <a:extLst>
              <a:ext uri="{FF2B5EF4-FFF2-40B4-BE49-F238E27FC236}">
                <a16:creationId xmlns:a16="http://schemas.microsoft.com/office/drawing/2014/main" id="{D349EAD1-3930-4456-BEB8-35B26D1EF12A}"/>
              </a:ext>
            </a:extLst>
          </p:cNvPr>
          <p:cNvSpPr/>
          <p:nvPr/>
        </p:nvSpPr>
        <p:spPr>
          <a:xfrm>
            <a:off x="6691759" y="2194560"/>
            <a:ext cx="1033272" cy="1234440"/>
          </a:xfrm>
          <a:prstGeom prst="rect">
            <a:avLst/>
          </a:prstGeom>
          <a:solidFill>
            <a:schemeClr val="accent6">
              <a:lumMod val="75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DC1AB3A-5B7B-44AE-A7A4-2F88B7A72C52}"/>
              </a:ext>
            </a:extLst>
          </p:cNvPr>
          <p:cNvSpPr/>
          <p:nvPr/>
        </p:nvSpPr>
        <p:spPr>
          <a:xfrm>
            <a:off x="7725031" y="2194560"/>
            <a:ext cx="1033272" cy="1234440"/>
          </a:xfrm>
          <a:prstGeom prst="rect">
            <a:avLst/>
          </a:prstGeom>
          <a:solidFill>
            <a:schemeClr val="accent5">
              <a:lumMod val="75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gRPC</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B951D-E1FF-40F5-B4B5-FC9D51865850}"/>
              </a:ext>
            </a:extLst>
          </p:cNvPr>
          <p:cNvSpPr/>
          <p:nvPr/>
        </p:nvSpPr>
        <p:spPr>
          <a:xfrm>
            <a:off x="1448937" y="1836336"/>
            <a:ext cx="4129714" cy="1590596"/>
          </a:xfrm>
          <a:prstGeom prst="rect">
            <a:avLst/>
          </a:prstGeom>
          <a:solidFill>
            <a:schemeClr val="tx1"/>
          </a:solidFill>
          <a:ln w="19050">
            <a:solidFill>
              <a:schemeClr val="tx1"/>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Web UI</a:t>
            </a:r>
          </a:p>
        </p:txBody>
      </p:sp>
      <p:sp>
        <p:nvSpPr>
          <p:cNvPr id="11" name="Rectangle 10">
            <a:extLst>
              <a:ext uri="{FF2B5EF4-FFF2-40B4-BE49-F238E27FC236}">
                <a16:creationId xmlns:a16="http://schemas.microsoft.com/office/drawing/2014/main" id="{0D92425B-4DD3-453B-88F4-9FCC99B44EC9}"/>
              </a:ext>
            </a:extLst>
          </p:cNvPr>
          <p:cNvSpPr/>
          <p:nvPr/>
        </p:nvSpPr>
        <p:spPr>
          <a:xfrm>
            <a:off x="1448936" y="2191064"/>
            <a:ext cx="1033272" cy="1234440"/>
          </a:xfrm>
          <a:prstGeom prst="rect">
            <a:avLst/>
          </a:prstGeom>
          <a:solidFill>
            <a:schemeClr val="accent6"/>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MVC</a:t>
            </a:r>
          </a:p>
        </p:txBody>
      </p:sp>
      <p:sp>
        <p:nvSpPr>
          <p:cNvPr id="19" name="Rectangle 18">
            <a:extLst>
              <a:ext uri="{FF2B5EF4-FFF2-40B4-BE49-F238E27FC236}">
                <a16:creationId xmlns:a16="http://schemas.microsoft.com/office/drawing/2014/main" id="{B65A0D5F-DFE2-4FCB-949A-8AB4D9748A78}"/>
              </a:ext>
            </a:extLst>
          </p:cNvPr>
          <p:cNvSpPr/>
          <p:nvPr/>
        </p:nvSpPr>
        <p:spPr>
          <a:xfrm>
            <a:off x="5658487" y="2194560"/>
            <a:ext cx="1033272" cy="1234440"/>
          </a:xfrm>
          <a:prstGeom prst="rect">
            <a:avLst/>
          </a:prstGeom>
          <a:solidFill>
            <a:srgbClr val="7030A0"/>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HTTP APIs</a:t>
            </a:r>
          </a:p>
        </p:txBody>
      </p:sp>
      <p:sp>
        <p:nvSpPr>
          <p:cNvPr id="15" name="Rectangle 14">
            <a:extLst>
              <a:ext uri="{FF2B5EF4-FFF2-40B4-BE49-F238E27FC236}">
                <a16:creationId xmlns:a16="http://schemas.microsoft.com/office/drawing/2014/main" id="{DBC80AB7-334A-424D-8E04-62DAF378D560}"/>
              </a:ext>
            </a:extLst>
          </p:cNvPr>
          <p:cNvSpPr/>
          <p:nvPr/>
        </p:nvSpPr>
        <p:spPr>
          <a:xfrm>
            <a:off x="2482201" y="2191064"/>
            <a:ext cx="1033272" cy="1234440"/>
          </a:xfrm>
          <a:prstGeom prst="rect">
            <a:avLst/>
          </a:prstGeom>
          <a:solidFill>
            <a:schemeClr val="accent5"/>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Razor Pages</a:t>
            </a:r>
          </a:p>
        </p:txBody>
      </p:sp>
      <p:sp>
        <p:nvSpPr>
          <p:cNvPr id="17" name="Rectangle 16">
            <a:extLst>
              <a:ext uri="{FF2B5EF4-FFF2-40B4-BE49-F238E27FC236}">
                <a16:creationId xmlns:a16="http://schemas.microsoft.com/office/drawing/2014/main" id="{B6AF951A-72F4-4495-BC5A-1AAAEE6E2898}"/>
              </a:ext>
            </a:extLst>
          </p:cNvPr>
          <p:cNvSpPr/>
          <p:nvPr/>
        </p:nvSpPr>
        <p:spPr>
          <a:xfrm>
            <a:off x="4545379" y="2191857"/>
            <a:ext cx="1033272" cy="1234440"/>
          </a:xfrm>
          <a:prstGeom prst="rect">
            <a:avLst/>
          </a:prstGeom>
          <a:solidFill>
            <a:schemeClr val="accent3">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Blazor</a:t>
            </a:r>
          </a:p>
        </p:txBody>
      </p:sp>
      <p:sp>
        <p:nvSpPr>
          <p:cNvPr id="14" name="Rectangle 13">
            <a:extLst>
              <a:ext uri="{FF2B5EF4-FFF2-40B4-BE49-F238E27FC236}">
                <a16:creationId xmlns:a16="http://schemas.microsoft.com/office/drawing/2014/main" id="{B13B38A6-4751-46BA-8AD1-206F420ED76A}"/>
              </a:ext>
            </a:extLst>
          </p:cNvPr>
          <p:cNvSpPr/>
          <p:nvPr/>
        </p:nvSpPr>
        <p:spPr>
          <a:xfrm>
            <a:off x="3512114" y="2190456"/>
            <a:ext cx="1033272" cy="1234440"/>
          </a:xfrm>
          <a:prstGeom prst="rect">
            <a:avLst/>
          </a:prstGeom>
          <a:solidFill>
            <a:schemeClr val="accent4">
              <a:lumMod val="75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SPA</a:t>
            </a:r>
          </a:p>
        </p:txBody>
      </p:sp>
      <p:sp>
        <p:nvSpPr>
          <p:cNvPr id="3" name="Rectangle 2">
            <a:extLst>
              <a:ext uri="{FF2B5EF4-FFF2-40B4-BE49-F238E27FC236}">
                <a16:creationId xmlns:a16="http://schemas.microsoft.com/office/drawing/2014/main" id="{E09F7C47-73CA-4262-81F2-70924FC47AA0}"/>
              </a:ext>
            </a:extLst>
          </p:cNvPr>
          <p:cNvSpPr/>
          <p:nvPr/>
        </p:nvSpPr>
        <p:spPr>
          <a:xfrm>
            <a:off x="1448936" y="5738779"/>
            <a:ext cx="7315199" cy="457200"/>
          </a:xfrm>
          <a:prstGeom prst="rect">
            <a:avLst/>
          </a:prstGeom>
          <a:solidFill>
            <a:schemeClr val="tx2"/>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Hosting</a:t>
            </a:r>
          </a:p>
        </p:txBody>
      </p:sp>
      <p:sp>
        <p:nvSpPr>
          <p:cNvPr id="10" name="Rectangle 9">
            <a:extLst>
              <a:ext uri="{FF2B5EF4-FFF2-40B4-BE49-F238E27FC236}">
                <a16:creationId xmlns:a16="http://schemas.microsoft.com/office/drawing/2014/main" id="{4ADE4808-DC17-4DD6-B5B2-B3200B0870F9}"/>
              </a:ext>
            </a:extLst>
          </p:cNvPr>
          <p:cNvSpPr/>
          <p:nvPr/>
        </p:nvSpPr>
        <p:spPr>
          <a:xfrm>
            <a:off x="1448936" y="4860666"/>
            <a:ext cx="5486400" cy="803910"/>
          </a:xfrm>
          <a:prstGeom prst="rect">
            <a:avLst/>
          </a:prstGeom>
          <a:solidFill>
            <a:schemeClr val="tx1"/>
          </a:solidFill>
          <a:ln w="19050">
            <a:solidFill>
              <a:schemeClr val="tx1"/>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Servers</a:t>
            </a:r>
          </a:p>
        </p:txBody>
      </p:sp>
      <p:grpSp>
        <p:nvGrpSpPr>
          <p:cNvPr id="29" name="Group 28">
            <a:extLst>
              <a:ext uri="{FF2B5EF4-FFF2-40B4-BE49-F238E27FC236}">
                <a16:creationId xmlns:a16="http://schemas.microsoft.com/office/drawing/2014/main" id="{2D6CFAC6-616D-4467-9934-8B25DB09CFB4}"/>
              </a:ext>
            </a:extLst>
          </p:cNvPr>
          <p:cNvGrpSpPr/>
          <p:nvPr/>
        </p:nvGrpSpPr>
        <p:grpSpPr>
          <a:xfrm>
            <a:off x="1448936" y="5207376"/>
            <a:ext cx="5486400" cy="457200"/>
            <a:chOff x="1524000" y="4897914"/>
            <a:chExt cx="5486400" cy="685800"/>
          </a:xfrm>
          <a:solidFill>
            <a:schemeClr val="tx1">
              <a:lumMod val="60000"/>
              <a:lumOff val="40000"/>
            </a:schemeClr>
          </a:solidFill>
        </p:grpSpPr>
        <p:sp>
          <p:nvSpPr>
            <p:cNvPr id="6" name="Rectangle 5">
              <a:extLst>
                <a:ext uri="{FF2B5EF4-FFF2-40B4-BE49-F238E27FC236}">
                  <a16:creationId xmlns:a16="http://schemas.microsoft.com/office/drawing/2014/main" id="{6E636B14-5D6E-4903-B477-F994880BE0F3}"/>
                </a:ext>
              </a:extLst>
            </p:cNvPr>
            <p:cNvSpPr/>
            <p:nvPr/>
          </p:nvSpPr>
          <p:spPr>
            <a:xfrm>
              <a:off x="1524000" y="4897914"/>
              <a:ext cx="1828800" cy="685800"/>
            </a:xfrm>
            <a:prstGeom prst="rect">
              <a:avLst/>
            </a:prstGeom>
            <a:grp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Kestrel</a:t>
              </a:r>
            </a:p>
          </p:txBody>
        </p:sp>
        <p:sp>
          <p:nvSpPr>
            <p:cNvPr id="8" name="Rectangle 7">
              <a:extLst>
                <a:ext uri="{FF2B5EF4-FFF2-40B4-BE49-F238E27FC236}">
                  <a16:creationId xmlns:a16="http://schemas.microsoft.com/office/drawing/2014/main" id="{F7EDF1BD-BA7C-4BB7-9026-9690D9060A07}"/>
                </a:ext>
              </a:extLst>
            </p:cNvPr>
            <p:cNvSpPr/>
            <p:nvPr/>
          </p:nvSpPr>
          <p:spPr>
            <a:xfrm>
              <a:off x="3352800" y="4897914"/>
              <a:ext cx="1828800" cy="685800"/>
            </a:xfrm>
            <a:prstGeom prst="rect">
              <a:avLst/>
            </a:prstGeom>
            <a:grp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IIS</a:t>
              </a:r>
            </a:p>
          </p:txBody>
        </p:sp>
        <p:sp>
          <p:nvSpPr>
            <p:cNvPr id="9" name="Rectangle 8">
              <a:extLst>
                <a:ext uri="{FF2B5EF4-FFF2-40B4-BE49-F238E27FC236}">
                  <a16:creationId xmlns:a16="http://schemas.microsoft.com/office/drawing/2014/main" id="{09E05557-A490-45FA-8C49-BB3AF8312FFB}"/>
                </a:ext>
              </a:extLst>
            </p:cNvPr>
            <p:cNvSpPr/>
            <p:nvPr/>
          </p:nvSpPr>
          <p:spPr>
            <a:xfrm>
              <a:off x="5181600" y="4897914"/>
              <a:ext cx="1828800" cy="685800"/>
            </a:xfrm>
            <a:prstGeom prst="rect">
              <a:avLst/>
            </a:prstGeom>
            <a:grp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HTTP.sys</a:t>
              </a:r>
            </a:p>
          </p:txBody>
        </p:sp>
      </p:grpSp>
      <p:sp>
        <p:nvSpPr>
          <p:cNvPr id="36" name="Rectangle 35">
            <a:extLst>
              <a:ext uri="{FF2B5EF4-FFF2-40B4-BE49-F238E27FC236}">
                <a16:creationId xmlns:a16="http://schemas.microsoft.com/office/drawing/2014/main" id="{D822045E-6FC7-4229-9AC9-66A0D2C9F74F}"/>
              </a:ext>
            </a:extLst>
          </p:cNvPr>
          <p:cNvSpPr/>
          <p:nvPr/>
        </p:nvSpPr>
        <p:spPr>
          <a:xfrm>
            <a:off x="1448938" y="3498350"/>
            <a:ext cx="7315200" cy="1280160"/>
          </a:xfrm>
          <a:prstGeom prst="rect">
            <a:avLst/>
          </a:prstGeom>
          <a:solidFill>
            <a:schemeClr val="tx1"/>
          </a:solidFill>
          <a:ln w="19050">
            <a:solidFill>
              <a:schemeClr val="tx1"/>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Middleware</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64" name="Group 63">
            <a:extLst>
              <a:ext uri="{FF2B5EF4-FFF2-40B4-BE49-F238E27FC236}">
                <a16:creationId xmlns:a16="http://schemas.microsoft.com/office/drawing/2014/main" id="{6E2BC7A8-C3E8-42BC-985D-7CE063D629B9}"/>
              </a:ext>
            </a:extLst>
          </p:cNvPr>
          <p:cNvGrpSpPr/>
          <p:nvPr/>
        </p:nvGrpSpPr>
        <p:grpSpPr>
          <a:xfrm>
            <a:off x="1448936" y="3864110"/>
            <a:ext cx="7315202" cy="914400"/>
            <a:chOff x="2438399" y="3808778"/>
            <a:chExt cx="7315202" cy="914400"/>
          </a:xfrm>
        </p:grpSpPr>
        <p:sp>
          <p:nvSpPr>
            <p:cNvPr id="38" name="Rectangle 37">
              <a:extLst>
                <a:ext uri="{FF2B5EF4-FFF2-40B4-BE49-F238E27FC236}">
                  <a16:creationId xmlns:a16="http://schemas.microsoft.com/office/drawing/2014/main" id="{D22A3615-CA78-4DDC-B41A-D240695EB3FD}"/>
                </a:ext>
              </a:extLst>
            </p:cNvPr>
            <p:cNvSpPr/>
            <p:nvPr/>
          </p:nvSpPr>
          <p:spPr>
            <a:xfrm>
              <a:off x="2438401" y="38087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Routing</a:t>
              </a:r>
            </a:p>
          </p:txBody>
        </p:sp>
        <p:sp>
          <p:nvSpPr>
            <p:cNvPr id="39" name="Rectangle 38">
              <a:extLst>
                <a:ext uri="{FF2B5EF4-FFF2-40B4-BE49-F238E27FC236}">
                  <a16:creationId xmlns:a16="http://schemas.microsoft.com/office/drawing/2014/main" id="{4CE49E9D-18ED-479A-B5CC-EC12A23D9498}"/>
                </a:ext>
              </a:extLst>
            </p:cNvPr>
            <p:cNvSpPr/>
            <p:nvPr/>
          </p:nvSpPr>
          <p:spPr>
            <a:xfrm>
              <a:off x="4267201" y="38087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Security</a:t>
              </a:r>
            </a:p>
          </p:txBody>
        </p:sp>
        <p:sp>
          <p:nvSpPr>
            <p:cNvPr id="40" name="Rectangle 39">
              <a:extLst>
                <a:ext uri="{FF2B5EF4-FFF2-40B4-BE49-F238E27FC236}">
                  <a16:creationId xmlns:a16="http://schemas.microsoft.com/office/drawing/2014/main" id="{CD1303C8-A8F1-4E7B-AC1C-793C249256FD}"/>
                </a:ext>
              </a:extLst>
            </p:cNvPr>
            <p:cNvSpPr/>
            <p:nvPr/>
          </p:nvSpPr>
          <p:spPr>
            <a:xfrm>
              <a:off x="6096001" y="38087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Localization</a:t>
              </a:r>
            </a:p>
          </p:txBody>
        </p:sp>
        <p:sp>
          <p:nvSpPr>
            <p:cNvPr id="42" name="Rectangle 41">
              <a:extLst>
                <a:ext uri="{FF2B5EF4-FFF2-40B4-BE49-F238E27FC236}">
                  <a16:creationId xmlns:a16="http://schemas.microsoft.com/office/drawing/2014/main" id="{CB593C42-9038-4BB2-804B-B03447BED5E0}"/>
                </a:ext>
              </a:extLst>
            </p:cNvPr>
            <p:cNvSpPr/>
            <p:nvPr/>
          </p:nvSpPr>
          <p:spPr>
            <a:xfrm>
              <a:off x="7924801" y="38087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Caching</a:t>
              </a:r>
            </a:p>
          </p:txBody>
        </p:sp>
        <p:sp>
          <p:nvSpPr>
            <p:cNvPr id="44" name="Rectangle 43">
              <a:extLst>
                <a:ext uri="{FF2B5EF4-FFF2-40B4-BE49-F238E27FC236}">
                  <a16:creationId xmlns:a16="http://schemas.microsoft.com/office/drawing/2014/main" id="{70B7FD62-FBF3-4F48-BBE6-5AFC7A0D9FCF}"/>
                </a:ext>
              </a:extLst>
            </p:cNvPr>
            <p:cNvSpPr/>
            <p:nvPr/>
          </p:nvSpPr>
          <p:spPr>
            <a:xfrm>
              <a:off x="2438399" y="42659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Compression</a:t>
              </a:r>
            </a:p>
          </p:txBody>
        </p:sp>
        <p:sp>
          <p:nvSpPr>
            <p:cNvPr id="46" name="Rectangle 45">
              <a:extLst>
                <a:ext uri="{FF2B5EF4-FFF2-40B4-BE49-F238E27FC236}">
                  <a16:creationId xmlns:a16="http://schemas.microsoft.com/office/drawing/2014/main" id="{A3EAEC8C-3083-4A3C-9545-ACC57F539AE1}"/>
                </a:ext>
              </a:extLst>
            </p:cNvPr>
            <p:cNvSpPr/>
            <p:nvPr/>
          </p:nvSpPr>
          <p:spPr>
            <a:xfrm>
              <a:off x="4267199" y="42659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Session</a:t>
              </a:r>
            </a:p>
          </p:txBody>
        </p:sp>
        <p:sp>
          <p:nvSpPr>
            <p:cNvPr id="48" name="Rectangle 47">
              <a:extLst>
                <a:ext uri="{FF2B5EF4-FFF2-40B4-BE49-F238E27FC236}">
                  <a16:creationId xmlns:a16="http://schemas.microsoft.com/office/drawing/2014/main" id="{3CE3A624-C40A-4465-A03F-0B0632568E31}"/>
                </a:ext>
              </a:extLst>
            </p:cNvPr>
            <p:cNvSpPr/>
            <p:nvPr/>
          </p:nvSpPr>
          <p:spPr>
            <a:xfrm>
              <a:off x="6096000" y="42659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Health Checks</a:t>
              </a:r>
            </a:p>
          </p:txBody>
        </p:sp>
        <p:sp>
          <p:nvSpPr>
            <p:cNvPr id="50" name="Rectangle 49">
              <a:extLst>
                <a:ext uri="{FF2B5EF4-FFF2-40B4-BE49-F238E27FC236}">
                  <a16:creationId xmlns:a16="http://schemas.microsoft.com/office/drawing/2014/main" id="{9C697CC9-6666-4643-A169-203A2AAA705E}"/>
                </a:ext>
              </a:extLst>
            </p:cNvPr>
            <p:cNvSpPr/>
            <p:nvPr/>
          </p:nvSpPr>
          <p:spPr>
            <a:xfrm>
              <a:off x="7924800" y="42659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grpSp>
      <p:sp>
        <p:nvSpPr>
          <p:cNvPr id="63" name="Title 62">
            <a:extLst>
              <a:ext uri="{FF2B5EF4-FFF2-40B4-BE49-F238E27FC236}">
                <a16:creationId xmlns:a16="http://schemas.microsoft.com/office/drawing/2014/main" id="{CAD2EEFC-D4DF-4396-AE7A-29BA61AEE5A0}"/>
              </a:ext>
            </a:extLst>
          </p:cNvPr>
          <p:cNvSpPr>
            <a:spLocks noGrp="1"/>
          </p:cNvSpPr>
          <p:nvPr>
            <p:ph type="title"/>
          </p:nvPr>
        </p:nvSpPr>
        <p:spPr/>
        <p:txBody>
          <a:bodyPr>
            <a:normAutofit/>
          </a:bodyPr>
          <a:lstStyle/>
          <a:p>
            <a:r>
              <a:rPr lang="en-US" dirty="0"/>
              <a:t>ASP.NET Core: Modern .NET web stack</a:t>
            </a:r>
          </a:p>
        </p:txBody>
      </p:sp>
      <p:sp>
        <p:nvSpPr>
          <p:cNvPr id="65" name="Rectangle 64">
            <a:extLst>
              <a:ext uri="{FF2B5EF4-FFF2-40B4-BE49-F238E27FC236}">
                <a16:creationId xmlns:a16="http://schemas.microsoft.com/office/drawing/2014/main" id="{62292D4A-7AAC-473E-9FA0-A690F5D92429}"/>
              </a:ext>
            </a:extLst>
          </p:cNvPr>
          <p:cNvSpPr/>
          <p:nvPr/>
        </p:nvSpPr>
        <p:spPr>
          <a:xfrm>
            <a:off x="8843699" y="1828175"/>
            <a:ext cx="1828800" cy="4367803"/>
          </a:xfrm>
          <a:prstGeom prst="rect">
            <a:avLst/>
          </a:prstGeom>
          <a:solidFill>
            <a:schemeClr val="tx2"/>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Extensions</a:t>
            </a:r>
          </a:p>
        </p:txBody>
      </p:sp>
      <p:sp>
        <p:nvSpPr>
          <p:cNvPr id="66" name="Rectangle 65">
            <a:extLst>
              <a:ext uri="{FF2B5EF4-FFF2-40B4-BE49-F238E27FC236}">
                <a16:creationId xmlns:a16="http://schemas.microsoft.com/office/drawing/2014/main" id="{D5618C38-C4BF-4B37-9CB9-E1E9812EEC82}"/>
              </a:ext>
            </a:extLst>
          </p:cNvPr>
          <p:cNvSpPr/>
          <p:nvPr/>
        </p:nvSpPr>
        <p:spPr>
          <a:xfrm>
            <a:off x="8843696" y="2190456"/>
            <a:ext cx="1828800" cy="777240"/>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Logging</a:t>
            </a:r>
          </a:p>
        </p:txBody>
      </p:sp>
      <p:sp>
        <p:nvSpPr>
          <p:cNvPr id="67" name="Rectangle 66">
            <a:extLst>
              <a:ext uri="{FF2B5EF4-FFF2-40B4-BE49-F238E27FC236}">
                <a16:creationId xmlns:a16="http://schemas.microsoft.com/office/drawing/2014/main" id="{1F99CA03-9648-4296-A278-C1E8ED0FDAF7}"/>
              </a:ext>
            </a:extLst>
          </p:cNvPr>
          <p:cNvSpPr/>
          <p:nvPr/>
        </p:nvSpPr>
        <p:spPr>
          <a:xfrm>
            <a:off x="8843696" y="5300986"/>
            <a:ext cx="1828800" cy="894991"/>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Dependency Injection</a:t>
            </a:r>
          </a:p>
        </p:txBody>
      </p:sp>
      <p:sp>
        <p:nvSpPr>
          <p:cNvPr id="73" name="Rectangle 72">
            <a:extLst>
              <a:ext uri="{FF2B5EF4-FFF2-40B4-BE49-F238E27FC236}">
                <a16:creationId xmlns:a16="http://schemas.microsoft.com/office/drawing/2014/main" id="{51FBC320-5549-467C-AC7D-F7E891206BA8}"/>
              </a:ext>
            </a:extLst>
          </p:cNvPr>
          <p:cNvSpPr/>
          <p:nvPr/>
        </p:nvSpPr>
        <p:spPr>
          <a:xfrm>
            <a:off x="8843696" y="2969267"/>
            <a:ext cx="1828800" cy="777240"/>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Configuration</a:t>
            </a:r>
          </a:p>
        </p:txBody>
      </p:sp>
      <p:sp>
        <p:nvSpPr>
          <p:cNvPr id="74" name="Rectangle 73">
            <a:extLst>
              <a:ext uri="{FF2B5EF4-FFF2-40B4-BE49-F238E27FC236}">
                <a16:creationId xmlns:a16="http://schemas.microsoft.com/office/drawing/2014/main" id="{6897F3B0-B70D-4FC1-9E72-FF22F8BCD10B}"/>
              </a:ext>
            </a:extLst>
          </p:cNvPr>
          <p:cNvSpPr/>
          <p:nvPr/>
        </p:nvSpPr>
        <p:spPr>
          <a:xfrm>
            <a:off x="8843696" y="3746507"/>
            <a:ext cx="1828800" cy="777240"/>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Options</a:t>
            </a:r>
          </a:p>
        </p:txBody>
      </p:sp>
      <p:sp>
        <p:nvSpPr>
          <p:cNvPr id="75" name="Rectangle 74">
            <a:extLst>
              <a:ext uri="{FF2B5EF4-FFF2-40B4-BE49-F238E27FC236}">
                <a16:creationId xmlns:a16="http://schemas.microsoft.com/office/drawing/2014/main" id="{1B25C015-0EDF-411E-AAA0-DFEBC33AABE2}"/>
              </a:ext>
            </a:extLst>
          </p:cNvPr>
          <p:cNvSpPr/>
          <p:nvPr/>
        </p:nvSpPr>
        <p:spPr>
          <a:xfrm>
            <a:off x="8843696" y="4523747"/>
            <a:ext cx="1828800" cy="777240"/>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File Providers</a:t>
            </a:r>
          </a:p>
        </p:txBody>
      </p:sp>
    </p:spTree>
    <p:extLst>
      <p:ext uri="{BB962C8B-B14F-4D97-AF65-F5344CB8AC3E}">
        <p14:creationId xmlns:p14="http://schemas.microsoft.com/office/powerpoint/2010/main" val="36587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750"/>
                            </p:stCondLst>
                            <p:childTnLst>
                              <p:par>
                                <p:cTn id="16" presetID="10" presetClass="entr" presetSubtype="0" fill="hold" grpId="0" nodeType="afterEffect">
                                  <p:stCondLst>
                                    <p:cond delay="2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2500"/>
                            </p:stCondLst>
                            <p:childTnLst>
                              <p:par>
                                <p:cTn id="20" presetID="10" presetClass="entr" presetSubtype="0" fill="hold" grpId="0" nodeType="afterEffect">
                                  <p:stCondLst>
                                    <p:cond delay="2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3250"/>
                            </p:stCondLst>
                            <p:childTnLst>
                              <p:par>
                                <p:cTn id="27" presetID="10" presetClass="entr" presetSubtype="0" fill="hold" grpId="0" nodeType="afterEffect">
                                  <p:stCondLst>
                                    <p:cond delay="25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
                                        <p:tgtEl>
                                          <p:spTgt spid="11"/>
                                        </p:tgtEl>
                                      </p:cBhvr>
                                    </p:animEffect>
                                  </p:childTnLst>
                                </p:cTn>
                              </p:par>
                            </p:childTnLst>
                          </p:cTn>
                        </p:par>
                        <p:par>
                          <p:cTn id="42" fill="hold">
                            <p:stCondLst>
                              <p:cond delay="51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
                                        <p:tgtEl>
                                          <p:spTgt spid="15"/>
                                        </p:tgtEl>
                                      </p:cBhvr>
                                    </p:animEffect>
                                  </p:childTnLst>
                                </p:cTn>
                              </p:par>
                            </p:childTnLst>
                          </p:cTn>
                        </p:par>
                        <p:par>
                          <p:cTn id="46" fill="hold">
                            <p:stCondLst>
                              <p:cond delay="52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
                                        <p:tgtEl>
                                          <p:spTgt spid="14"/>
                                        </p:tgtEl>
                                      </p:cBhvr>
                                    </p:animEffect>
                                  </p:childTnLst>
                                </p:cTn>
                              </p:par>
                            </p:childTnLst>
                          </p:cTn>
                        </p:par>
                        <p:par>
                          <p:cTn id="50" fill="hold">
                            <p:stCondLst>
                              <p:cond delay="530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
                                        <p:tgtEl>
                                          <p:spTgt spid="17"/>
                                        </p:tgtEl>
                                      </p:cBhvr>
                                    </p:animEffect>
                                  </p:childTnLst>
                                </p:cTn>
                              </p:par>
                            </p:childTnLst>
                          </p:cTn>
                        </p:par>
                        <p:par>
                          <p:cTn id="54" fill="hold">
                            <p:stCondLst>
                              <p:cond delay="5400"/>
                            </p:stCondLst>
                            <p:childTnLst>
                              <p:par>
                                <p:cTn id="55" presetID="10"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
                                        <p:tgtEl>
                                          <p:spTgt spid="19"/>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
                                        <p:tgtEl>
                                          <p:spTgt spid="21"/>
                                        </p:tgtEl>
                                      </p:cBhvr>
                                    </p:animEffect>
                                  </p:childTnLst>
                                </p:cTn>
                              </p:par>
                            </p:childTnLst>
                          </p:cTn>
                        </p:par>
                        <p:par>
                          <p:cTn id="62" fill="hold">
                            <p:stCondLst>
                              <p:cond delay="560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
                                        <p:tgtEl>
                                          <p:spTgt spid="13"/>
                                        </p:tgtEl>
                                      </p:cBhvr>
                                    </p:animEffect>
                                  </p:childTnLst>
                                </p:cTn>
                              </p:par>
                            </p:childTnLst>
                          </p:cTn>
                        </p:par>
                        <p:par>
                          <p:cTn id="66" fill="hold">
                            <p:stCondLst>
                              <p:cond delay="5700"/>
                            </p:stCondLst>
                            <p:childTnLst>
                              <p:par>
                                <p:cTn id="67" presetID="10" presetClass="entr" presetSubtype="0" fill="hold" grpId="0" nodeType="after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100"/>
                                        <p:tgtEl>
                                          <p:spTgt spid="66"/>
                                        </p:tgtEl>
                                      </p:cBhvr>
                                    </p:animEffect>
                                  </p:childTnLst>
                                </p:cTn>
                              </p:par>
                            </p:childTnLst>
                          </p:cTn>
                        </p:par>
                        <p:par>
                          <p:cTn id="70" fill="hold">
                            <p:stCondLst>
                              <p:cond delay="5800"/>
                            </p:stCondLst>
                            <p:childTnLst>
                              <p:par>
                                <p:cTn id="71" presetID="10"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
                                        <p:tgtEl>
                                          <p:spTgt spid="73"/>
                                        </p:tgtEl>
                                      </p:cBhvr>
                                    </p:animEffect>
                                  </p:childTnLst>
                                </p:cTn>
                              </p:par>
                            </p:childTnLst>
                          </p:cTn>
                        </p:par>
                        <p:par>
                          <p:cTn id="74" fill="hold">
                            <p:stCondLst>
                              <p:cond delay="5900"/>
                            </p:stCondLst>
                            <p:childTnLst>
                              <p:par>
                                <p:cTn id="75" presetID="10" presetClass="entr" presetSubtype="0"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
                                        <p:tgtEl>
                                          <p:spTgt spid="74"/>
                                        </p:tgtEl>
                                      </p:cBhvr>
                                    </p:animEffect>
                                  </p:childTnLst>
                                </p:cTn>
                              </p:par>
                            </p:childTnLst>
                          </p:cTn>
                        </p:par>
                        <p:par>
                          <p:cTn id="78" fill="hold">
                            <p:stCondLst>
                              <p:cond delay="6000"/>
                            </p:stCondLst>
                            <p:childTnLst>
                              <p:par>
                                <p:cTn id="79" presetID="10" presetClass="entr" presetSubtype="0" fill="hold" grpId="0" nodeType="after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100"/>
                                        <p:tgtEl>
                                          <p:spTgt spid="75"/>
                                        </p:tgtEl>
                                      </p:cBhvr>
                                    </p:animEffect>
                                  </p:childTnLst>
                                </p:cTn>
                              </p:par>
                            </p:childTnLst>
                          </p:cTn>
                        </p:par>
                        <p:par>
                          <p:cTn id="82" fill="hold">
                            <p:stCondLst>
                              <p:cond delay="6100"/>
                            </p:stCondLst>
                            <p:childTnLst>
                              <p:par>
                                <p:cTn id="83" presetID="10" presetClass="entr" presetSubtype="0" fill="hold" grpId="0"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21" grpId="0" animBg="1"/>
      <p:bldP spid="13" grpId="0" animBg="1"/>
      <p:bldP spid="31" grpId="0" animBg="1"/>
      <p:bldP spid="11" grpId="0" animBg="1"/>
      <p:bldP spid="19" grpId="0" animBg="1"/>
      <p:bldP spid="15" grpId="0" animBg="1"/>
      <p:bldP spid="17" grpId="0" animBg="1"/>
      <p:bldP spid="14" grpId="0" animBg="1"/>
      <p:bldP spid="3" grpId="0" animBg="1"/>
      <p:bldP spid="10" grpId="0" animBg="1"/>
      <p:bldP spid="36" grpId="0" animBg="1"/>
      <p:bldP spid="65" grpId="0" animBg="1"/>
      <p:bldP spid="66" grpId="0" animBg="1"/>
      <p:bldP spid="67" grpId="0" animBg="1"/>
      <p:bldP spid="73" grpId="0" animBg="1"/>
      <p:bldP spid="74" grpId="0" animBg="1"/>
      <p:bldP spid="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017B-0D59-4357-807F-063EA9ACB9C5}"/>
              </a:ext>
            </a:extLst>
          </p:cNvPr>
          <p:cNvSpPr>
            <a:spLocks noGrp="1"/>
          </p:cNvSpPr>
          <p:nvPr>
            <p:ph type="title"/>
          </p:nvPr>
        </p:nvSpPr>
        <p:spPr/>
        <p:txBody>
          <a:bodyPr/>
          <a:lstStyle/>
          <a:p>
            <a:r>
              <a:rPr lang="en-US" dirty="0"/>
              <a:t>ASP.NET Core in .NET 6 highlights</a:t>
            </a:r>
          </a:p>
        </p:txBody>
      </p:sp>
      <p:sp>
        <p:nvSpPr>
          <p:cNvPr id="3" name="Content Placeholder 2">
            <a:extLst>
              <a:ext uri="{FF2B5EF4-FFF2-40B4-BE49-F238E27FC236}">
                <a16:creationId xmlns:a16="http://schemas.microsoft.com/office/drawing/2014/main" id="{35FF18E0-2213-413D-8519-CA917839D4BD}"/>
              </a:ext>
            </a:extLst>
          </p:cNvPr>
          <p:cNvSpPr>
            <a:spLocks noGrp="1"/>
          </p:cNvSpPr>
          <p:nvPr>
            <p:ph idx="1"/>
          </p:nvPr>
        </p:nvSpPr>
        <p:spPr/>
        <p:txBody>
          <a:bodyPr/>
          <a:lstStyle/>
          <a:p>
            <a:r>
              <a:rPr lang="en-US" dirty="0"/>
              <a:t>Simplified getting started experience with minimal APIs</a:t>
            </a:r>
          </a:p>
          <a:p>
            <a:r>
              <a:rPr lang="en-US" dirty="0"/>
              <a:t>Be more productive with .NET Hot Reload</a:t>
            </a:r>
          </a:p>
          <a:p>
            <a:r>
              <a:rPr lang="en-US" dirty="0"/>
              <a:t>Faster performance, lower memory usage</a:t>
            </a:r>
          </a:p>
          <a:p>
            <a:r>
              <a:rPr lang="en-US" dirty="0"/>
              <a:t>Better integration with frontend JavaScript frameworks</a:t>
            </a:r>
          </a:p>
          <a:p>
            <a:r>
              <a:rPr lang="en-US" dirty="0"/>
              <a:t>Improved support for client web UI with .NET &amp; Blazor</a:t>
            </a:r>
          </a:p>
        </p:txBody>
      </p:sp>
    </p:spTree>
    <p:extLst>
      <p:ext uri="{BB962C8B-B14F-4D97-AF65-F5344CB8AC3E}">
        <p14:creationId xmlns:p14="http://schemas.microsoft.com/office/powerpoint/2010/main" val="1365138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D1FB-888F-4EAE-9C94-866BBBF4C51F}"/>
              </a:ext>
            </a:extLst>
          </p:cNvPr>
          <p:cNvSpPr>
            <a:spLocks noGrp="1"/>
          </p:cNvSpPr>
          <p:nvPr>
            <p:ph type="title"/>
          </p:nvPr>
        </p:nvSpPr>
        <p:spPr/>
        <p:txBody>
          <a:bodyPr/>
          <a:lstStyle/>
          <a:p>
            <a:r>
              <a:rPr lang="en-US" dirty="0"/>
              <a:t>Get started </a:t>
            </a:r>
            <a:r>
              <a:rPr lang="en-US" i="1" dirty="0"/>
              <a:t>faster</a:t>
            </a:r>
            <a:r>
              <a:rPr lang="en-US" dirty="0"/>
              <a:t> with ASP.NET Core</a:t>
            </a:r>
          </a:p>
        </p:txBody>
      </p:sp>
      <p:sp>
        <p:nvSpPr>
          <p:cNvPr id="3" name="Content Placeholder 2">
            <a:extLst>
              <a:ext uri="{FF2B5EF4-FFF2-40B4-BE49-F238E27FC236}">
                <a16:creationId xmlns:a16="http://schemas.microsoft.com/office/drawing/2014/main" id="{9B6809AC-D43C-4C8B-8709-C6D7B9CCDEC3}"/>
              </a:ext>
            </a:extLst>
          </p:cNvPr>
          <p:cNvSpPr>
            <a:spLocks noGrp="1"/>
          </p:cNvSpPr>
          <p:nvPr>
            <p:ph sz="half" idx="1"/>
          </p:nvPr>
        </p:nvSpPr>
        <p:spPr/>
        <p:txBody>
          <a:bodyPr>
            <a:normAutofit/>
          </a:bodyPr>
          <a:lstStyle/>
          <a:p>
            <a:pPr marL="0" indent="0">
              <a:lnSpc>
                <a:spcPct val="100000"/>
              </a:lnSpc>
              <a:spcBef>
                <a:spcPts val="0"/>
              </a:spcBef>
              <a:buNone/>
            </a:pPr>
            <a:r>
              <a:rPr lang="en-US" sz="1800" b="0" dirty="0">
                <a:solidFill>
                  <a:srgbClr val="0000FF"/>
                </a:solidFill>
                <a:effectLst/>
                <a:latin typeface="Consolas" panose="020B0609020204030204" pitchFamily="49" charset="0"/>
              </a:rPr>
              <a:t>var</a:t>
            </a:r>
            <a:r>
              <a:rPr lang="en-US" sz="1800" b="0" dirty="0">
                <a:solidFill>
                  <a:srgbClr val="000000"/>
                </a:solidFill>
                <a:effectLst/>
                <a:latin typeface="Consolas" panose="020B0609020204030204" pitchFamily="49" charset="0"/>
              </a:rPr>
              <a:t> app = </a:t>
            </a:r>
            <a:r>
              <a:rPr lang="en-US" sz="1800" b="0" dirty="0" err="1">
                <a:solidFill>
                  <a:srgbClr val="000000"/>
                </a:solidFill>
                <a:effectLst/>
                <a:latin typeface="Consolas" panose="020B0609020204030204" pitchFamily="49" charset="0"/>
              </a:rPr>
              <a:t>WebApplication.Create</a:t>
            </a:r>
            <a:r>
              <a:rPr lang="en-US" sz="1800" b="0" dirty="0">
                <a:solidFill>
                  <a:srgbClr val="000000"/>
                </a:solidFill>
                <a:effectLst/>
                <a:latin typeface="Consolas" panose="020B0609020204030204" pitchFamily="49" charset="0"/>
              </a:rPr>
              <a:t>();</a:t>
            </a:r>
          </a:p>
          <a:p>
            <a:pPr marL="0" indent="0">
              <a:lnSpc>
                <a:spcPct val="100000"/>
              </a:lnSpc>
              <a:spcBef>
                <a:spcPts val="0"/>
              </a:spcBef>
              <a:buNone/>
            </a:pPr>
            <a:br>
              <a:rPr lang="en-US" sz="1800" b="0" dirty="0">
                <a:solidFill>
                  <a:srgbClr val="000000"/>
                </a:solidFill>
                <a:effectLst/>
                <a:latin typeface="Consolas" panose="020B0609020204030204" pitchFamily="49" charset="0"/>
              </a:rPr>
            </a:br>
            <a:r>
              <a:rPr lang="en-US" sz="1800" b="0" dirty="0" err="1">
                <a:solidFill>
                  <a:srgbClr val="000000"/>
                </a:solidFill>
                <a:effectLst/>
                <a:latin typeface="Consolas" panose="020B0609020204030204" pitchFamily="49" charset="0"/>
              </a:rPr>
              <a:t>app.MapGet</a:t>
            </a:r>
            <a:r>
              <a:rPr lang="en-US" sz="1800" b="0" dirty="0">
                <a:solidFill>
                  <a:srgbClr val="000000"/>
                </a:solidFill>
                <a:effectLst/>
                <a:latin typeface="Consolas" panose="020B0609020204030204" pitchFamily="49" charset="0"/>
              </a:rPr>
              <a:t>(</a:t>
            </a:r>
            <a:r>
              <a:rPr lang="en-US" sz="1800" b="0" dirty="0">
                <a:solidFill>
                  <a:srgbClr val="A31515"/>
                </a:solidFill>
                <a:effectLst/>
                <a:latin typeface="Consolas" panose="020B0609020204030204" pitchFamily="49" charset="0"/>
              </a:rPr>
              <a:t>"/"</a:t>
            </a:r>
            <a:r>
              <a:rPr lang="en-US" sz="1800" b="0" dirty="0">
                <a:solidFill>
                  <a:srgbClr val="000000"/>
                </a:solidFill>
                <a:effectLst/>
                <a:latin typeface="Consolas" panose="020B0609020204030204" pitchFamily="49" charset="0"/>
              </a:rPr>
              <a:t>, </a:t>
            </a:r>
            <a:r>
              <a:rPr lang="en-US" sz="1800" b="0" dirty="0">
                <a:solidFill>
                  <a:srgbClr val="0000FF"/>
                </a:solidFill>
                <a:effectLst/>
                <a:latin typeface="Consolas" panose="020B0609020204030204" pitchFamily="49" charset="0"/>
              </a:rPr>
              <a:t>()</a:t>
            </a:r>
            <a:r>
              <a:rPr lang="en-US" sz="1800" b="0" dirty="0">
                <a:solidFill>
                  <a:srgbClr val="000000"/>
                </a:solidFill>
                <a:effectLst/>
                <a:latin typeface="Consolas" panose="020B0609020204030204" pitchFamily="49" charset="0"/>
              </a:rPr>
              <a:t> =&gt; </a:t>
            </a:r>
            <a:r>
              <a:rPr lang="en-US" sz="1800" b="0" dirty="0">
                <a:solidFill>
                  <a:srgbClr val="A31515"/>
                </a:solidFill>
                <a:effectLst/>
                <a:latin typeface="Consolas" panose="020B0609020204030204" pitchFamily="49" charset="0"/>
              </a:rPr>
              <a:t>"Hello World!"</a:t>
            </a:r>
            <a:r>
              <a:rPr lang="en-US" sz="1800" b="0" dirty="0">
                <a:solidFill>
                  <a:srgbClr val="000000"/>
                </a:solidFill>
                <a:effectLst/>
                <a:latin typeface="Consolas" panose="020B0609020204030204" pitchFamily="49" charset="0"/>
              </a:rPr>
              <a:t>);</a:t>
            </a:r>
          </a:p>
          <a:p>
            <a:pPr marL="0" indent="0">
              <a:buNone/>
            </a:pPr>
            <a:br>
              <a:rPr lang="en-US" sz="1800" b="0" dirty="0">
                <a:solidFill>
                  <a:srgbClr val="000000"/>
                </a:solidFill>
                <a:effectLst/>
                <a:latin typeface="Consolas" panose="020B0609020204030204" pitchFamily="49" charset="0"/>
              </a:rPr>
            </a:br>
            <a:r>
              <a:rPr lang="en-US" sz="1800" b="0" dirty="0">
                <a:solidFill>
                  <a:srgbClr val="0000FF"/>
                </a:solidFill>
                <a:effectLst/>
                <a:latin typeface="Consolas" panose="020B0609020204030204" pitchFamily="49" charset="0"/>
              </a:rPr>
              <a:t>await</a:t>
            </a:r>
            <a:r>
              <a:rPr lang="en-US" sz="1800" b="0" dirty="0">
                <a:solidFill>
                  <a:srgbClr val="000000"/>
                </a:solidFill>
                <a:effectLst/>
                <a:latin typeface="Consolas" panose="020B0609020204030204" pitchFamily="49" charset="0"/>
              </a:rPr>
              <a:t> </a:t>
            </a:r>
            <a:r>
              <a:rPr lang="en-US" sz="1800" b="0" dirty="0" err="1">
                <a:solidFill>
                  <a:srgbClr val="0000FF"/>
                </a:solidFill>
                <a:effectLst/>
                <a:latin typeface="Consolas" panose="020B0609020204030204" pitchFamily="49" charset="0"/>
              </a:rPr>
              <a:t>app</a:t>
            </a:r>
            <a:r>
              <a:rPr lang="en-US" sz="1800" b="0" dirty="0" err="1">
                <a:solidFill>
                  <a:srgbClr val="000000"/>
                </a:solidFill>
                <a:effectLst/>
                <a:latin typeface="Consolas" panose="020B0609020204030204" pitchFamily="49" charset="0"/>
              </a:rPr>
              <a:t>.RunAsync</a:t>
            </a:r>
            <a:r>
              <a:rPr lang="en-US" sz="1800" b="0" dirty="0">
                <a:solidFill>
                  <a:srgbClr val="000000"/>
                </a:solidFill>
                <a:effectLst/>
                <a:latin typeface="Consolas" panose="020B0609020204030204" pitchFamily="49" charset="0"/>
              </a:rPr>
              <a:t>();</a:t>
            </a:r>
          </a:p>
          <a:p>
            <a:pPr marL="0" indent="0">
              <a:buNone/>
            </a:pPr>
            <a:endParaRPr lang="en-US" dirty="0"/>
          </a:p>
        </p:txBody>
      </p:sp>
      <p:sp>
        <p:nvSpPr>
          <p:cNvPr id="4" name="Content Placeholder 3">
            <a:extLst>
              <a:ext uri="{FF2B5EF4-FFF2-40B4-BE49-F238E27FC236}">
                <a16:creationId xmlns:a16="http://schemas.microsoft.com/office/drawing/2014/main" id="{BDD61A74-4464-47FE-93FC-B7FDE1E74E97}"/>
              </a:ext>
            </a:extLst>
          </p:cNvPr>
          <p:cNvSpPr>
            <a:spLocks noGrp="1"/>
          </p:cNvSpPr>
          <p:nvPr>
            <p:ph sz="half" idx="2"/>
          </p:nvPr>
        </p:nvSpPr>
        <p:spPr/>
        <p:txBody>
          <a:bodyPr>
            <a:normAutofit/>
          </a:bodyPr>
          <a:lstStyle/>
          <a:p>
            <a:r>
              <a:rPr lang="en-US" dirty="0"/>
              <a:t>Single C# file</a:t>
            </a:r>
          </a:p>
          <a:p>
            <a:r>
              <a:rPr lang="en-US" dirty="0"/>
              <a:t>Simplified host setup</a:t>
            </a:r>
          </a:p>
          <a:p>
            <a:r>
              <a:rPr lang="en-US" dirty="0"/>
              <a:t>Minimal APIs</a:t>
            </a:r>
          </a:p>
          <a:p>
            <a:r>
              <a:rPr lang="en-US" dirty="0"/>
              <a:t>Latest C# features</a:t>
            </a:r>
          </a:p>
          <a:p>
            <a:pPr marL="0" indent="0">
              <a:buNone/>
            </a:pPr>
            <a:endParaRPr lang="en-US" dirty="0"/>
          </a:p>
        </p:txBody>
      </p:sp>
    </p:spTree>
    <p:extLst>
      <p:ext uri="{BB962C8B-B14F-4D97-AF65-F5344CB8AC3E}">
        <p14:creationId xmlns:p14="http://schemas.microsoft.com/office/powerpoint/2010/main" val="53174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6EC177C6-2B04-48B8-95BA-522B5B60AD59}"/>
              </a:ext>
            </a:extLst>
          </p:cNvPr>
          <p:cNvGraphicFramePr>
            <a:graphicFrameLocks/>
          </p:cNvGraphicFramePr>
          <p:nvPr>
            <p:extLst>
              <p:ext uri="{D42A27DB-BD31-4B8C-83A1-F6EECF244321}">
                <p14:modId xmlns:p14="http://schemas.microsoft.com/office/powerpoint/2010/main" val="769086999"/>
              </p:ext>
            </p:extLst>
          </p:nvPr>
        </p:nvGraphicFramePr>
        <p:xfrm>
          <a:off x="7117493" y="1825625"/>
          <a:ext cx="4063981"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3E3969C2-C33F-4CA6-892B-58E9C5D4EDF0}"/>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EC5F1973-7F62-44A1-9DCB-2F66A17C3387}"/>
              </a:ext>
            </a:extLst>
          </p:cNvPr>
          <p:cNvSpPr>
            <a:spLocks noGrp="1"/>
          </p:cNvSpPr>
          <p:nvPr>
            <p:ph idx="1"/>
          </p:nvPr>
        </p:nvSpPr>
        <p:spPr>
          <a:xfrm>
            <a:off x="838201" y="1825625"/>
            <a:ext cx="6279292" cy="4351338"/>
          </a:xfrm>
        </p:spPr>
        <p:txBody>
          <a:bodyPr>
            <a:normAutofit fontScale="70000" lnSpcReduction="20000"/>
          </a:bodyPr>
          <a:lstStyle/>
          <a:p>
            <a:r>
              <a:rPr lang="en-US" dirty="0"/>
              <a:t>HTTP APIs – pay for play</a:t>
            </a:r>
          </a:p>
          <a:p>
            <a:pPr lvl="1"/>
            <a:r>
              <a:rPr lang="en-US" dirty="0"/>
              <a:t>~5% RPS gain for middleware in .NET 6</a:t>
            </a:r>
          </a:p>
          <a:p>
            <a:pPr lvl="1"/>
            <a:r>
              <a:rPr lang="en-US" dirty="0"/>
              <a:t>New min API twice as fast as API controllers</a:t>
            </a:r>
          </a:p>
          <a:p>
            <a:r>
              <a:rPr lang="en-US" dirty="0"/>
              <a:t>Faster JWT authentication</a:t>
            </a:r>
          </a:p>
          <a:p>
            <a:pPr lvl="1"/>
            <a:r>
              <a:rPr lang="en-US" dirty="0"/>
              <a:t>~40% faster gain in JWT middleware</a:t>
            </a:r>
          </a:p>
          <a:p>
            <a:r>
              <a:rPr lang="en-US" dirty="0"/>
              <a:t>MVC on Linux </a:t>
            </a:r>
          </a:p>
          <a:p>
            <a:pPr lvl="1"/>
            <a:r>
              <a:rPr lang="en-US" dirty="0"/>
              <a:t>~12% faster thanks to faster logging</a:t>
            </a:r>
          </a:p>
          <a:p>
            <a:r>
              <a:rPr lang="en-US" dirty="0"/>
              <a:t>More efficient </a:t>
            </a:r>
            <a:r>
              <a:rPr lang="en-US" dirty="0" err="1"/>
              <a:t>MemoryCache</a:t>
            </a:r>
            <a:endParaRPr lang="en-US" dirty="0"/>
          </a:p>
          <a:p>
            <a:pPr lvl="1"/>
            <a:r>
              <a:rPr lang="en-US" dirty="0"/>
              <a:t>~10% RPS gain on cache </a:t>
            </a:r>
            <a:r>
              <a:rPr lang="en-US" dirty="0" err="1"/>
              <a:t>TechEmpower</a:t>
            </a:r>
            <a:r>
              <a:rPr lang="en-US" dirty="0"/>
              <a:t> benchmark</a:t>
            </a:r>
          </a:p>
          <a:p>
            <a:r>
              <a:rPr lang="en-US" dirty="0"/>
              <a:t>Reduced memory usage per https connection</a:t>
            </a:r>
          </a:p>
          <a:p>
            <a:pPr lvl="1"/>
            <a:r>
              <a:rPr lang="en-US" dirty="0"/>
              <a:t>~70% working set reduction for idle WebSocket connections</a:t>
            </a:r>
          </a:p>
          <a:p>
            <a:r>
              <a:rPr lang="en-US" dirty="0"/>
              <a:t>HTTP/2 &amp; </a:t>
            </a:r>
            <a:r>
              <a:rPr lang="en-US" dirty="0" err="1"/>
              <a:t>gRPC</a:t>
            </a:r>
            <a:endParaRPr lang="en-US" dirty="0"/>
          </a:p>
          <a:p>
            <a:pPr lvl="1"/>
            <a:r>
              <a:rPr lang="en-US" dirty="0"/>
              <a:t>Improvements to </a:t>
            </a:r>
            <a:r>
              <a:rPr lang="en-US" dirty="0" err="1"/>
              <a:t>HttpClient</a:t>
            </a:r>
            <a:r>
              <a:rPr lang="en-US" dirty="0"/>
              <a:t> connection management</a:t>
            </a:r>
          </a:p>
          <a:p>
            <a:pPr lvl="1"/>
            <a:r>
              <a:rPr lang="en-US" dirty="0"/>
              <a:t>~20% faster </a:t>
            </a:r>
            <a:r>
              <a:rPr lang="en-US" dirty="0" err="1"/>
              <a:t>Protobuf</a:t>
            </a:r>
            <a:r>
              <a:rPr lang="en-US" dirty="0"/>
              <a:t> serialization</a:t>
            </a:r>
          </a:p>
        </p:txBody>
      </p:sp>
    </p:spTree>
    <p:extLst>
      <p:ext uri="{BB962C8B-B14F-4D97-AF65-F5344CB8AC3E}">
        <p14:creationId xmlns:p14="http://schemas.microsoft.com/office/powerpoint/2010/main" val="33432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0622F-4E62-432D-87AB-2AE0AD0514CD}"/>
              </a:ext>
            </a:extLst>
          </p:cNvPr>
          <p:cNvSpPr>
            <a:spLocks noGrp="1"/>
          </p:cNvSpPr>
          <p:nvPr>
            <p:ph type="title"/>
          </p:nvPr>
        </p:nvSpPr>
        <p:spPr/>
        <p:txBody>
          <a:bodyPr/>
          <a:lstStyle/>
          <a:p>
            <a:r>
              <a:rPr lang="en-US" dirty="0"/>
              <a:t>Productivity</a:t>
            </a:r>
          </a:p>
        </p:txBody>
      </p:sp>
      <p:sp>
        <p:nvSpPr>
          <p:cNvPr id="4" name="Content Placeholder 3">
            <a:extLst>
              <a:ext uri="{FF2B5EF4-FFF2-40B4-BE49-F238E27FC236}">
                <a16:creationId xmlns:a16="http://schemas.microsoft.com/office/drawing/2014/main" id="{01CC5A41-63AF-4409-9E4C-A1CAE777D0D5}"/>
              </a:ext>
            </a:extLst>
          </p:cNvPr>
          <p:cNvSpPr>
            <a:spLocks noGrp="1"/>
          </p:cNvSpPr>
          <p:nvPr>
            <p:ph idx="1"/>
          </p:nvPr>
        </p:nvSpPr>
        <p:spPr/>
        <p:txBody>
          <a:bodyPr/>
          <a:lstStyle/>
          <a:p>
            <a:r>
              <a:rPr lang="en-US" dirty="0"/>
              <a:t>Faster build and startup performance</a:t>
            </a:r>
          </a:p>
          <a:p>
            <a:r>
              <a:rPr lang="en-US" dirty="0"/>
              <a:t>New Razor source generator</a:t>
            </a:r>
          </a:p>
          <a:p>
            <a:r>
              <a:rPr lang="en-US" dirty="0"/>
              <a:t>Edit &amp; Continue (</a:t>
            </a:r>
            <a:r>
              <a:rPr lang="en-US" dirty="0" err="1"/>
              <a:t>EnC</a:t>
            </a:r>
            <a:r>
              <a:rPr lang="en-US" dirty="0"/>
              <a:t>)</a:t>
            </a:r>
          </a:p>
          <a:p>
            <a:r>
              <a:rPr lang="en-US" dirty="0"/>
              <a:t>.NET Hot reload</a:t>
            </a:r>
          </a:p>
          <a:p>
            <a:endParaRPr lang="en-US" dirty="0"/>
          </a:p>
        </p:txBody>
      </p:sp>
      <p:pic>
        <p:nvPicPr>
          <p:cNvPr id="6" name="Graphic 5">
            <a:extLst>
              <a:ext uri="{FF2B5EF4-FFF2-40B4-BE49-F238E27FC236}">
                <a16:creationId xmlns:a16="http://schemas.microsoft.com/office/drawing/2014/main" id="{7CBF8AA0-D2D3-49A2-9A53-C6C885D5C2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8314" y="2741271"/>
            <a:ext cx="3714750" cy="3657600"/>
          </a:xfrm>
          <a:prstGeom prst="rect">
            <a:avLst/>
          </a:prstGeom>
        </p:spPr>
      </p:pic>
    </p:spTree>
    <p:extLst>
      <p:ext uri="{BB962C8B-B14F-4D97-AF65-F5344CB8AC3E}">
        <p14:creationId xmlns:p14="http://schemas.microsoft.com/office/powerpoint/2010/main" val="90927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E896-DA6B-41C5-BA01-2F84130670F5}"/>
              </a:ext>
            </a:extLst>
          </p:cNvPr>
          <p:cNvSpPr>
            <a:spLocks noGrp="1"/>
          </p:cNvSpPr>
          <p:nvPr>
            <p:ph type="title"/>
          </p:nvPr>
        </p:nvSpPr>
        <p:spPr/>
        <p:txBody>
          <a:bodyPr/>
          <a:lstStyle/>
          <a:p>
            <a:r>
              <a:rPr lang="en-US" dirty="0"/>
              <a:t>MVC &amp; Razor Pages</a:t>
            </a:r>
          </a:p>
        </p:txBody>
      </p:sp>
      <p:sp>
        <p:nvSpPr>
          <p:cNvPr id="3" name="Content Placeholder 2">
            <a:extLst>
              <a:ext uri="{FF2B5EF4-FFF2-40B4-BE49-F238E27FC236}">
                <a16:creationId xmlns:a16="http://schemas.microsoft.com/office/drawing/2014/main" id="{10380144-696D-4DA2-8C35-5151C85D520A}"/>
              </a:ext>
            </a:extLst>
          </p:cNvPr>
          <p:cNvSpPr>
            <a:spLocks noGrp="1"/>
          </p:cNvSpPr>
          <p:nvPr>
            <p:ph idx="1"/>
          </p:nvPr>
        </p:nvSpPr>
        <p:spPr/>
        <p:txBody>
          <a:bodyPr/>
          <a:lstStyle/>
          <a:p>
            <a:r>
              <a:rPr lang="en-US" dirty="0"/>
              <a:t>CSS isolation</a:t>
            </a:r>
          </a:p>
          <a:p>
            <a:r>
              <a:rPr lang="en-US" dirty="0"/>
              <a:t>Async streaming</a:t>
            </a:r>
          </a:p>
          <a:p>
            <a:r>
              <a:rPr lang="en-US" dirty="0" err="1"/>
              <a:t>IAsyncDisposable</a:t>
            </a:r>
            <a:endParaRPr lang="en-US" dirty="0"/>
          </a:p>
          <a:p>
            <a:r>
              <a:rPr lang="en-US" dirty="0"/>
              <a:t>Bootstrap 5.1</a:t>
            </a:r>
          </a:p>
          <a:p>
            <a:r>
              <a:rPr lang="en-US" dirty="0"/>
              <a:t>Improved </a:t>
            </a:r>
            <a:r>
              <a:rPr lang="en-US" dirty="0" err="1"/>
              <a:t>OpenAPI</a:t>
            </a:r>
            <a:r>
              <a:rPr lang="en-US" dirty="0"/>
              <a:t> support</a:t>
            </a:r>
          </a:p>
          <a:p>
            <a:r>
              <a:rPr lang="en-US" dirty="0"/>
              <a:t>Optional parameters for View Component tag helpers</a:t>
            </a:r>
          </a:p>
        </p:txBody>
      </p:sp>
    </p:spTree>
    <p:extLst>
      <p:ext uri="{BB962C8B-B14F-4D97-AF65-F5344CB8AC3E}">
        <p14:creationId xmlns:p14="http://schemas.microsoft.com/office/powerpoint/2010/main" val="3076048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endParaRPr lang="en-US" dirty="0"/>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1983227"/>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86</TotalTime>
  <Words>607</Words>
  <Application>Microsoft Office PowerPoint</Application>
  <PresentationFormat>Widescreen</PresentationFormat>
  <Paragraphs>154</Paragraphs>
  <Slides>26</Slides>
  <Notes>3</Notes>
  <HiddenSlides>12</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26</vt:i4>
      </vt:variant>
    </vt:vector>
  </HeadingPairs>
  <TitlesOfParts>
    <vt:vector size="33" baseType="lpstr">
      <vt:lpstr>Consolas</vt:lpstr>
      <vt:lpstr>Open Sans</vt:lpstr>
      <vt:lpstr>Calibri</vt:lpstr>
      <vt:lpstr>Arial</vt:lpstr>
      <vt:lpstr>1_Office Theme</vt:lpstr>
      <vt:lpstr>3_Office Theme</vt:lpstr>
      <vt:lpstr>2_Office Theme</vt:lpstr>
      <vt:lpstr>PowerPoint Presentation</vt:lpstr>
      <vt:lpstr>ASP.NET Core MVC &amp; Razor Pages in .NET 6</vt:lpstr>
      <vt:lpstr>ASP.NET Core: Modern .NET web stack</vt:lpstr>
      <vt:lpstr>ASP.NET Core in .NET 6 highlights</vt:lpstr>
      <vt:lpstr>Get started faster with ASP.NET Core</vt:lpstr>
      <vt:lpstr>Performance</vt:lpstr>
      <vt:lpstr>Productivity</vt:lpstr>
      <vt:lpstr>MVC &amp; Razor Pages</vt:lpstr>
      <vt:lpstr>Demo</vt:lpstr>
      <vt:lpstr>Single page apps (SPA)</vt:lpstr>
      <vt:lpstr>Blazor in .NET 6</vt:lpstr>
      <vt:lpstr>Other ASP.NET Core improvements</vt:lpstr>
      <vt:lpstr>Related ASP.NET Core talks at .NET Conf</vt:lpstr>
      <vt:lpstr>Thanks for joining!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Daniel Roth</cp:lastModifiedBy>
  <cp:revision>4</cp:revision>
  <dcterms:created xsi:type="dcterms:W3CDTF">2020-08-18T20:47:27Z</dcterms:created>
  <dcterms:modified xsi:type="dcterms:W3CDTF">2021-11-07T06:22:28Z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